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9" r:id="rId3"/>
    <p:sldMasterId id="2147483673" r:id="rId4"/>
    <p:sldMasterId id="2147483677" r:id="rId5"/>
    <p:sldMasterId id="2147483722" r:id="rId6"/>
  </p:sldMasterIdLst>
  <p:notesMasterIdLst>
    <p:notesMasterId r:id="rId36"/>
  </p:notesMasterIdLst>
  <p:sldIdLst>
    <p:sldId id="256" r:id="rId7"/>
    <p:sldId id="290" r:id="rId8"/>
    <p:sldId id="298" r:id="rId9"/>
    <p:sldId id="297" r:id="rId10"/>
    <p:sldId id="291" r:id="rId11"/>
    <p:sldId id="276" r:id="rId12"/>
    <p:sldId id="257" r:id="rId13"/>
    <p:sldId id="279" r:id="rId14"/>
    <p:sldId id="258" r:id="rId15"/>
    <p:sldId id="282" r:id="rId16"/>
    <p:sldId id="286" r:id="rId17"/>
    <p:sldId id="277" r:id="rId18"/>
    <p:sldId id="296" r:id="rId19"/>
    <p:sldId id="292" r:id="rId20"/>
    <p:sldId id="299" r:id="rId21"/>
    <p:sldId id="269" r:id="rId22"/>
    <p:sldId id="260" r:id="rId23"/>
    <p:sldId id="261" r:id="rId24"/>
    <p:sldId id="271" r:id="rId25"/>
    <p:sldId id="272" r:id="rId26"/>
    <p:sldId id="300" r:id="rId27"/>
    <p:sldId id="268" r:id="rId28"/>
    <p:sldId id="264" r:id="rId29"/>
    <p:sldId id="283" r:id="rId30"/>
    <p:sldId id="295" r:id="rId31"/>
    <p:sldId id="273" r:id="rId32"/>
    <p:sldId id="288" r:id="rId33"/>
    <p:sldId id="287" r:id="rId34"/>
    <p:sldId id="30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Taylor" initials="KT" lastIdx="1" clrIdx="0">
    <p:extLst>
      <p:ext uri="{19B8F6BF-5375-455C-9EA6-DF929625EA0E}">
        <p15:presenceInfo xmlns:p15="http://schemas.microsoft.com/office/powerpoint/2012/main" userId="Kristin Tayl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523"/>
    <a:srgbClr val="F08B1D"/>
    <a:srgbClr val="AFB27C"/>
    <a:srgbClr val="95ABC1"/>
    <a:srgbClr val="9A9735"/>
    <a:srgbClr val="9B9835"/>
    <a:srgbClr val="0076A8"/>
    <a:srgbClr val="F981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6" autoAdjust="0"/>
    <p:restoredTop sz="66151" autoAdjust="0"/>
  </p:normalViewPr>
  <p:slideViewPr>
    <p:cSldViewPr snapToGrid="0" showGuides="1">
      <p:cViewPr varScale="1">
        <p:scale>
          <a:sx n="83" d="100"/>
          <a:sy n="83" d="100"/>
        </p:scale>
        <p:origin x="1013" y="62"/>
      </p:cViewPr>
      <p:guideLst>
        <p:guide orient="horz" pos="2160"/>
        <p:guide pos="3816"/>
      </p:guideLst>
    </p:cSldViewPr>
  </p:slideViewPr>
  <p:notesTextViewPr>
    <p:cViewPr>
      <p:scale>
        <a:sx n="3" d="2"/>
        <a:sy n="3" d="2"/>
      </p:scale>
      <p:origin x="0" y="0"/>
    </p:cViewPr>
  </p:notesTextViewPr>
  <p:notesViewPr>
    <p:cSldViewPr snapToGrid="0" showGuides="1">
      <p:cViewPr varScale="1">
        <p:scale>
          <a:sx n="95" d="100"/>
          <a:sy n="95" d="100"/>
        </p:scale>
        <p:origin x="3082"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2-77F3-43F0-B2F3-E1820DEDDDD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7F3-43F0-B2F3-E1820DEDDDD9}"/>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1-77F3-43F0-B2F3-E1820DEDDDD9}"/>
              </c:ext>
            </c:extLst>
          </c:dPt>
          <c:dLbls>
            <c:dLbl>
              <c:idx val="0"/>
              <c:layout>
                <c:manualLayout>
                  <c:x val="-0.20576330672184925"/>
                  <c:y val="0.10887099132245109"/>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286105438724428"/>
                      <c:h val="0.19687498788908786"/>
                    </c:manualLayout>
                  </c15:layout>
                </c:ext>
                <c:ext xmlns:c16="http://schemas.microsoft.com/office/drawing/2014/chart" uri="{C3380CC4-5D6E-409C-BE32-E72D297353CC}">
                  <c16:uniqueId val="{00000002-77F3-43F0-B2F3-E1820DEDDDD9}"/>
                </c:ext>
              </c:extLst>
            </c:dLbl>
            <c:dLbl>
              <c:idx val="1"/>
              <c:layout>
                <c:manualLayout>
                  <c:x val="-1.5543195091348551E-3"/>
                  <c:y val="3.0473865013863861E-2"/>
                </c:manualLayout>
              </c:layout>
              <c:showLegendKey val="0"/>
              <c:showVal val="1"/>
              <c:showCatName val="1"/>
              <c:showSerName val="0"/>
              <c:showPercent val="0"/>
              <c:showBubbleSize val="0"/>
              <c:extLst>
                <c:ext xmlns:c15="http://schemas.microsoft.com/office/drawing/2012/chart" uri="{CE6537A1-D6FC-4f65-9D91-7224C49458BB}">
                  <c15:layout>
                    <c:manualLayout>
                      <c:w val="0.27039628767549778"/>
                      <c:h val="0.19511717549722099"/>
                    </c:manualLayout>
                  </c15:layout>
                </c:ext>
                <c:ext xmlns:c16="http://schemas.microsoft.com/office/drawing/2014/chart" uri="{C3380CC4-5D6E-409C-BE32-E72D297353CC}">
                  <c16:uniqueId val="{00000003-77F3-43F0-B2F3-E1820DEDDDD9}"/>
                </c:ext>
              </c:extLst>
            </c:dLbl>
            <c:dLbl>
              <c:idx val="2"/>
              <c:layout>
                <c:manualLayout>
                  <c:x val="0.26907309643065114"/>
                  <c:y val="-7.3085636764785855E-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566826688094026"/>
                      <c:h val="0.20449217492051089"/>
                    </c:manualLayout>
                  </c15:layout>
                </c:ext>
                <c:ext xmlns:c16="http://schemas.microsoft.com/office/drawing/2014/chart" uri="{C3380CC4-5D6E-409C-BE32-E72D297353CC}">
                  <c16:uniqueId val="{00000001-77F3-43F0-B2F3-E1820DEDDDD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Significant Results</c:v>
                </c:pt>
                <c:pt idx="1">
                  <c:v>Fully Achieved</c:v>
                </c:pt>
                <c:pt idx="2">
                  <c:v>Struggling</c:v>
                </c:pt>
              </c:strCache>
            </c:strRef>
          </c:cat>
          <c:val>
            <c:numRef>
              <c:f>Sheet1!$B$2:$B$4</c:f>
              <c:numCache>
                <c:formatCode>0%</c:formatCode>
                <c:ptCount val="3"/>
                <c:pt idx="0">
                  <c:v>0.24</c:v>
                </c:pt>
                <c:pt idx="1">
                  <c:v>0.02</c:v>
                </c:pt>
                <c:pt idx="2">
                  <c:v>0.74</c:v>
                </c:pt>
              </c:numCache>
            </c:numRef>
          </c:val>
          <c:extLst>
            <c:ext xmlns:c16="http://schemas.microsoft.com/office/drawing/2014/chart" uri="{C3380CC4-5D6E-409C-BE32-E72D297353CC}">
              <c16:uniqueId val="{00000000-77F3-43F0-B2F3-E1820DEDDDD9}"/>
            </c:ext>
          </c:extLst>
        </c:ser>
        <c:dLbls>
          <c:showLegendKey val="0"/>
          <c:showVal val="0"/>
          <c:showCatName val="0"/>
          <c:showSerName val="0"/>
          <c:showPercent val="0"/>
          <c:showBubbleSize val="0"/>
          <c:showLeaderLines val="1"/>
        </c:dLbls>
        <c:firstSliceAng val="2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Overall</a:t>
            </a:r>
            <a:r>
              <a:rPr lang="en-US" baseline="0" dirty="0"/>
              <a:t> Equipment Effectiveness</a:t>
            </a:r>
            <a:endParaRPr lang="en-US" dirty="0"/>
          </a:p>
        </c:rich>
      </c:tx>
      <c:overlay val="0"/>
    </c:title>
    <c:autoTitleDeleted val="0"/>
    <c:plotArea>
      <c:layout/>
      <c:lineChart>
        <c:grouping val="standard"/>
        <c:varyColors val="0"/>
        <c:ser>
          <c:idx val="0"/>
          <c:order val="0"/>
          <c:tx>
            <c:strRef>
              <c:f>'5 period smoothed 2'!$B$1</c:f>
              <c:strCache>
                <c:ptCount val="1"/>
                <c:pt idx="0">
                  <c:v>5 period smoothed</c:v>
                </c:pt>
              </c:strCache>
            </c:strRef>
          </c:tx>
          <c:spPr>
            <a:ln w="12700">
              <a:solidFill>
                <a:srgbClr val="000080"/>
              </a:solidFill>
              <a:prstDash val="solid"/>
            </a:ln>
            <a:effectLst/>
          </c:spPr>
          <c:marker>
            <c:symbol val="square"/>
            <c:size val="6"/>
            <c:spPr>
              <a:solidFill>
                <a:srgbClr val="000080"/>
              </a:solidFill>
              <a:ln>
                <a:solidFill>
                  <a:srgbClr val="000080"/>
                </a:solidFill>
                <a:prstDash val="solid"/>
              </a:ln>
            </c:spPr>
          </c:marker>
          <c:dPt>
            <c:idx val="0"/>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0-5607-4134-ADEC-2A4100F58398}"/>
              </c:ext>
            </c:extLst>
          </c:dPt>
          <c:dPt>
            <c:idx val="1"/>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1-5607-4134-ADEC-2A4100F58398}"/>
              </c:ext>
            </c:extLst>
          </c:dPt>
          <c:dPt>
            <c:idx val="2"/>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2-5607-4134-ADEC-2A4100F58398}"/>
              </c:ext>
            </c:extLst>
          </c:dPt>
          <c:dPt>
            <c:idx val="3"/>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3-5607-4134-ADEC-2A4100F58398}"/>
              </c:ext>
            </c:extLst>
          </c:dPt>
          <c:dPt>
            <c:idx val="4"/>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4-5607-4134-ADEC-2A4100F58398}"/>
              </c:ext>
            </c:extLst>
          </c:dPt>
          <c:dPt>
            <c:idx val="5"/>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5-5607-4134-ADEC-2A4100F58398}"/>
              </c:ext>
            </c:extLst>
          </c:dPt>
          <c:dPt>
            <c:idx val="6"/>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6-5607-4134-ADEC-2A4100F58398}"/>
              </c:ext>
            </c:extLst>
          </c:dPt>
          <c:dPt>
            <c:idx val="7"/>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7-5607-4134-ADEC-2A4100F58398}"/>
              </c:ext>
            </c:extLst>
          </c:dPt>
          <c:dPt>
            <c:idx val="8"/>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8-5607-4134-ADEC-2A4100F58398}"/>
              </c:ext>
            </c:extLst>
          </c:dPt>
          <c:dPt>
            <c:idx val="9"/>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9-5607-4134-ADEC-2A4100F58398}"/>
              </c:ext>
            </c:extLst>
          </c:dPt>
          <c:dPt>
            <c:idx val="10"/>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A-5607-4134-ADEC-2A4100F58398}"/>
              </c:ext>
            </c:extLst>
          </c:dPt>
          <c:dPt>
            <c:idx val="11"/>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B-5607-4134-ADEC-2A4100F58398}"/>
              </c:ext>
            </c:extLst>
          </c:dPt>
          <c:dPt>
            <c:idx val="12"/>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C-5607-4134-ADEC-2A4100F58398}"/>
              </c:ext>
            </c:extLst>
          </c:dPt>
          <c:dPt>
            <c:idx val="13"/>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D-5607-4134-ADEC-2A4100F58398}"/>
              </c:ext>
            </c:extLst>
          </c:dPt>
          <c:dPt>
            <c:idx val="14"/>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E-5607-4134-ADEC-2A4100F58398}"/>
              </c:ext>
            </c:extLst>
          </c:dPt>
          <c:dPt>
            <c:idx val="15"/>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0F-5607-4134-ADEC-2A4100F58398}"/>
              </c:ext>
            </c:extLst>
          </c:dPt>
          <c:dPt>
            <c:idx val="16"/>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0-5607-4134-ADEC-2A4100F58398}"/>
              </c:ext>
            </c:extLst>
          </c:dPt>
          <c:dPt>
            <c:idx val="27"/>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1-5607-4134-ADEC-2A4100F58398}"/>
              </c:ext>
            </c:extLst>
          </c:dPt>
          <c:dPt>
            <c:idx val="28"/>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2-5607-4134-ADEC-2A4100F58398}"/>
              </c:ext>
            </c:extLst>
          </c:dPt>
          <c:dPt>
            <c:idx val="32"/>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3-5607-4134-ADEC-2A4100F58398}"/>
              </c:ext>
            </c:extLst>
          </c:dPt>
          <c:dPt>
            <c:idx val="33"/>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4-5607-4134-ADEC-2A4100F58398}"/>
              </c:ext>
            </c:extLst>
          </c:dPt>
          <c:dPt>
            <c:idx val="34"/>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5-5607-4134-ADEC-2A4100F58398}"/>
              </c:ext>
            </c:extLst>
          </c:dPt>
          <c:dPt>
            <c:idx val="35"/>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6-5607-4134-ADEC-2A4100F58398}"/>
              </c:ext>
            </c:extLst>
          </c:dPt>
          <c:dPt>
            <c:idx val="36"/>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7-5607-4134-ADEC-2A4100F58398}"/>
              </c:ext>
            </c:extLst>
          </c:dPt>
          <c:dPt>
            <c:idx val="37"/>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8-5607-4134-ADEC-2A4100F58398}"/>
              </c:ext>
            </c:extLst>
          </c:dPt>
          <c:dPt>
            <c:idx val="38"/>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9-5607-4134-ADEC-2A4100F58398}"/>
              </c:ext>
            </c:extLst>
          </c:dPt>
          <c:dPt>
            <c:idx val="39"/>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A-5607-4134-ADEC-2A4100F58398}"/>
              </c:ext>
            </c:extLst>
          </c:dPt>
          <c:dPt>
            <c:idx val="40"/>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B-5607-4134-ADEC-2A4100F58398}"/>
              </c:ext>
            </c:extLst>
          </c:dPt>
          <c:dPt>
            <c:idx val="41"/>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C-5607-4134-ADEC-2A4100F58398}"/>
              </c:ext>
            </c:extLst>
          </c:dPt>
          <c:dPt>
            <c:idx val="42"/>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D-5607-4134-ADEC-2A4100F58398}"/>
              </c:ext>
            </c:extLst>
          </c:dPt>
          <c:dPt>
            <c:idx val="43"/>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E-5607-4134-ADEC-2A4100F58398}"/>
              </c:ext>
            </c:extLst>
          </c:dPt>
          <c:dPt>
            <c:idx val="44"/>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1F-5607-4134-ADEC-2A4100F58398}"/>
              </c:ext>
            </c:extLst>
          </c:dPt>
          <c:dPt>
            <c:idx val="45"/>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0-5607-4134-ADEC-2A4100F58398}"/>
              </c:ext>
            </c:extLst>
          </c:dPt>
          <c:dPt>
            <c:idx val="46"/>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1-5607-4134-ADEC-2A4100F58398}"/>
              </c:ext>
            </c:extLst>
          </c:dPt>
          <c:dPt>
            <c:idx val="47"/>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2-5607-4134-ADEC-2A4100F58398}"/>
              </c:ext>
            </c:extLst>
          </c:dPt>
          <c:dPt>
            <c:idx val="48"/>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3-5607-4134-ADEC-2A4100F58398}"/>
              </c:ext>
            </c:extLst>
          </c:dPt>
          <c:dPt>
            <c:idx val="49"/>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4-5607-4134-ADEC-2A4100F58398}"/>
              </c:ext>
            </c:extLst>
          </c:dPt>
          <c:dPt>
            <c:idx val="50"/>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5-5607-4134-ADEC-2A4100F58398}"/>
              </c:ext>
            </c:extLst>
          </c:dPt>
          <c:dPt>
            <c:idx val="51"/>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6-5607-4134-ADEC-2A4100F58398}"/>
              </c:ext>
            </c:extLst>
          </c:dPt>
          <c:dPt>
            <c:idx val="52"/>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7-5607-4134-ADEC-2A4100F58398}"/>
              </c:ext>
            </c:extLst>
          </c:dPt>
          <c:dPt>
            <c:idx val="53"/>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8-5607-4134-ADEC-2A4100F58398}"/>
              </c:ext>
            </c:extLst>
          </c:dPt>
          <c:dPt>
            <c:idx val="54"/>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9-5607-4134-ADEC-2A4100F58398}"/>
              </c:ext>
            </c:extLst>
          </c:dPt>
          <c:dPt>
            <c:idx val="55"/>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A-5607-4134-ADEC-2A4100F58398}"/>
              </c:ext>
            </c:extLst>
          </c:dPt>
          <c:dPt>
            <c:idx val="56"/>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B-5607-4134-ADEC-2A4100F58398}"/>
              </c:ext>
            </c:extLst>
          </c:dPt>
          <c:dPt>
            <c:idx val="57"/>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C-5607-4134-ADEC-2A4100F58398}"/>
              </c:ext>
            </c:extLst>
          </c:dPt>
          <c:dPt>
            <c:idx val="58"/>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D-5607-4134-ADEC-2A4100F58398}"/>
              </c:ext>
            </c:extLst>
          </c:dPt>
          <c:dPt>
            <c:idx val="59"/>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E-5607-4134-ADEC-2A4100F58398}"/>
              </c:ext>
            </c:extLst>
          </c:dPt>
          <c:dPt>
            <c:idx val="60"/>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2F-5607-4134-ADEC-2A4100F58398}"/>
              </c:ext>
            </c:extLst>
          </c:dPt>
          <c:dPt>
            <c:idx val="61"/>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30-5607-4134-ADEC-2A4100F58398}"/>
              </c:ext>
            </c:extLst>
          </c:dPt>
          <c:dPt>
            <c:idx val="62"/>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31-5607-4134-ADEC-2A4100F58398}"/>
              </c:ext>
            </c:extLst>
          </c:dPt>
          <c:dPt>
            <c:idx val="63"/>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32-5607-4134-ADEC-2A4100F58398}"/>
              </c:ext>
            </c:extLst>
          </c:dPt>
          <c:dPt>
            <c:idx val="64"/>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33-5607-4134-ADEC-2A4100F58398}"/>
              </c:ext>
            </c:extLst>
          </c:dPt>
          <c:dPt>
            <c:idx val="65"/>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34-5607-4134-ADEC-2A4100F58398}"/>
              </c:ext>
            </c:extLst>
          </c:dPt>
          <c:dPt>
            <c:idx val="66"/>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35-5607-4134-ADEC-2A4100F58398}"/>
              </c:ext>
            </c:extLst>
          </c:dPt>
          <c:dPt>
            <c:idx val="67"/>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36-5607-4134-ADEC-2A4100F58398}"/>
              </c:ext>
            </c:extLst>
          </c:dPt>
          <c:dPt>
            <c:idx val="68"/>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37-5607-4134-ADEC-2A4100F58398}"/>
              </c:ext>
            </c:extLst>
          </c:dPt>
          <c:dPt>
            <c:idx val="69"/>
            <c:marker>
              <c:symbol val="diamond"/>
              <c:size val="6"/>
              <c:spPr>
                <a:solidFill>
                  <a:srgbClr val="FF0000"/>
                </a:solidFill>
                <a:ln>
                  <a:solidFill>
                    <a:srgbClr val="FF0000"/>
                  </a:solidFill>
                  <a:prstDash val="solid"/>
                </a:ln>
              </c:spPr>
            </c:marker>
            <c:bubble3D val="0"/>
            <c:extLst>
              <c:ext xmlns:c16="http://schemas.microsoft.com/office/drawing/2014/chart" uri="{C3380CC4-5D6E-409C-BE32-E72D297353CC}">
                <c16:uniqueId val="{00000038-5607-4134-ADEC-2A4100F58398}"/>
              </c:ext>
            </c:extLst>
          </c:dPt>
          <c:cat>
            <c:strRef>
              <c:f>'5 period smoothed 2'!$A$2:$A$71</c:f>
              <c:strCache>
                <c:ptCount val="70"/>
                <c:pt idx="0">
                  <c:v>Wk29</c:v>
                </c:pt>
                <c:pt idx="1">
                  <c:v>Wk30</c:v>
                </c:pt>
                <c:pt idx="2">
                  <c:v>Wk31</c:v>
                </c:pt>
                <c:pt idx="3">
                  <c:v>Wk32</c:v>
                </c:pt>
                <c:pt idx="4">
                  <c:v>Wk33</c:v>
                </c:pt>
                <c:pt idx="5">
                  <c:v>Wk34</c:v>
                </c:pt>
                <c:pt idx="6">
                  <c:v>Wk35</c:v>
                </c:pt>
                <c:pt idx="7">
                  <c:v>Wk36</c:v>
                </c:pt>
                <c:pt idx="8">
                  <c:v>Wk37</c:v>
                </c:pt>
                <c:pt idx="9">
                  <c:v>Wk38</c:v>
                </c:pt>
                <c:pt idx="10">
                  <c:v>Wk39</c:v>
                </c:pt>
                <c:pt idx="11">
                  <c:v>Wk40</c:v>
                </c:pt>
                <c:pt idx="12">
                  <c:v>Wk41</c:v>
                </c:pt>
                <c:pt idx="13">
                  <c:v>Wk42</c:v>
                </c:pt>
                <c:pt idx="14">
                  <c:v>Wk43</c:v>
                </c:pt>
                <c:pt idx="15">
                  <c:v>Wk44</c:v>
                </c:pt>
                <c:pt idx="16">
                  <c:v>Wk45</c:v>
                </c:pt>
                <c:pt idx="17">
                  <c:v>Wk46</c:v>
                </c:pt>
                <c:pt idx="18">
                  <c:v>Wk47</c:v>
                </c:pt>
                <c:pt idx="19">
                  <c:v>Wk1</c:v>
                </c:pt>
                <c:pt idx="20">
                  <c:v>Wk2</c:v>
                </c:pt>
                <c:pt idx="21">
                  <c:v>Wk3</c:v>
                </c:pt>
                <c:pt idx="22">
                  <c:v>Wk4</c:v>
                </c:pt>
                <c:pt idx="23">
                  <c:v>Wk5</c:v>
                </c:pt>
                <c:pt idx="24">
                  <c:v>Wk6</c:v>
                </c:pt>
                <c:pt idx="25">
                  <c:v>Wk7</c:v>
                </c:pt>
                <c:pt idx="26">
                  <c:v>Wk8</c:v>
                </c:pt>
                <c:pt idx="27">
                  <c:v>Wk9</c:v>
                </c:pt>
                <c:pt idx="28">
                  <c:v>Wk10</c:v>
                </c:pt>
                <c:pt idx="29">
                  <c:v>Wk11</c:v>
                </c:pt>
                <c:pt idx="30">
                  <c:v>Wk12</c:v>
                </c:pt>
                <c:pt idx="31">
                  <c:v>Wk13</c:v>
                </c:pt>
                <c:pt idx="32">
                  <c:v>Wk14</c:v>
                </c:pt>
                <c:pt idx="33">
                  <c:v>Wk15</c:v>
                </c:pt>
                <c:pt idx="34">
                  <c:v>Wk16</c:v>
                </c:pt>
                <c:pt idx="35">
                  <c:v>Wk17</c:v>
                </c:pt>
                <c:pt idx="36">
                  <c:v>Wk18</c:v>
                </c:pt>
                <c:pt idx="37">
                  <c:v>Wk19</c:v>
                </c:pt>
                <c:pt idx="38">
                  <c:v>Wk20</c:v>
                </c:pt>
                <c:pt idx="39">
                  <c:v>Wk21</c:v>
                </c:pt>
                <c:pt idx="40">
                  <c:v>Wk22</c:v>
                </c:pt>
                <c:pt idx="41">
                  <c:v>Wk23</c:v>
                </c:pt>
                <c:pt idx="42">
                  <c:v>Wk24</c:v>
                </c:pt>
                <c:pt idx="43">
                  <c:v>Wk25</c:v>
                </c:pt>
                <c:pt idx="44">
                  <c:v>Wk26</c:v>
                </c:pt>
                <c:pt idx="45">
                  <c:v>Wk27</c:v>
                </c:pt>
                <c:pt idx="46">
                  <c:v>Wk28</c:v>
                </c:pt>
                <c:pt idx="47">
                  <c:v>Wk29</c:v>
                </c:pt>
                <c:pt idx="48">
                  <c:v>Wk30</c:v>
                </c:pt>
                <c:pt idx="49">
                  <c:v>Wk31</c:v>
                </c:pt>
                <c:pt idx="50">
                  <c:v>Wk32</c:v>
                </c:pt>
                <c:pt idx="51">
                  <c:v>Wk33</c:v>
                </c:pt>
                <c:pt idx="52">
                  <c:v>Wk34</c:v>
                </c:pt>
                <c:pt idx="53">
                  <c:v>Wk35</c:v>
                </c:pt>
                <c:pt idx="54">
                  <c:v>Wk36</c:v>
                </c:pt>
                <c:pt idx="55">
                  <c:v>Wk37</c:v>
                </c:pt>
                <c:pt idx="56">
                  <c:v>Wk38</c:v>
                </c:pt>
                <c:pt idx="57">
                  <c:v>Wk39</c:v>
                </c:pt>
                <c:pt idx="58">
                  <c:v>Wk40</c:v>
                </c:pt>
                <c:pt idx="59">
                  <c:v>Wk41</c:v>
                </c:pt>
                <c:pt idx="60">
                  <c:v>Wk42</c:v>
                </c:pt>
                <c:pt idx="61">
                  <c:v>Wk43</c:v>
                </c:pt>
                <c:pt idx="62">
                  <c:v>Wk44</c:v>
                </c:pt>
                <c:pt idx="63">
                  <c:v>Wk45</c:v>
                </c:pt>
                <c:pt idx="64">
                  <c:v>Wk46</c:v>
                </c:pt>
                <c:pt idx="65">
                  <c:v>Wk47</c:v>
                </c:pt>
                <c:pt idx="66">
                  <c:v>Wk48</c:v>
                </c:pt>
                <c:pt idx="67">
                  <c:v>Wk49</c:v>
                </c:pt>
                <c:pt idx="68">
                  <c:v>Wk50</c:v>
                </c:pt>
                <c:pt idx="69">
                  <c:v>Wk51</c:v>
                </c:pt>
              </c:strCache>
            </c:strRef>
          </c:cat>
          <c:val>
            <c:numRef>
              <c:f>'5 period smoothed 2'!$B$2:$B$71</c:f>
              <c:numCache>
                <c:formatCode>0.0</c:formatCode>
                <c:ptCount val="70"/>
                <c:pt idx="0">
                  <c:v>70.27931455220471</c:v>
                </c:pt>
                <c:pt idx="1">
                  <c:v>68.559127395604378</c:v>
                </c:pt>
                <c:pt idx="2">
                  <c:v>70.026960663066333</c:v>
                </c:pt>
                <c:pt idx="3">
                  <c:v>68.735570311363574</c:v>
                </c:pt>
                <c:pt idx="4">
                  <c:v>71.771408109910681</c:v>
                </c:pt>
                <c:pt idx="5">
                  <c:v>72.715545199469744</c:v>
                </c:pt>
                <c:pt idx="6">
                  <c:v>73.921447138744171</c:v>
                </c:pt>
                <c:pt idx="7">
                  <c:v>74.434684204427271</c:v>
                </c:pt>
                <c:pt idx="8">
                  <c:v>75.557534385116668</c:v>
                </c:pt>
                <c:pt idx="9">
                  <c:v>71.929853000952477</c:v>
                </c:pt>
                <c:pt idx="10">
                  <c:v>72.240923452530183</c:v>
                </c:pt>
                <c:pt idx="11">
                  <c:v>73.876711884496558</c:v>
                </c:pt>
                <c:pt idx="12">
                  <c:v>74.626055004913923</c:v>
                </c:pt>
                <c:pt idx="13">
                  <c:v>76.380306296701974</c:v>
                </c:pt>
                <c:pt idx="14">
                  <c:v>78.251985182126944</c:v>
                </c:pt>
                <c:pt idx="15">
                  <c:v>79.472531138710323</c:v>
                </c:pt>
                <c:pt idx="16">
                  <c:v>80.33517140003309</c:v>
                </c:pt>
                <c:pt idx="17">
                  <c:v>81.564130218934324</c:v>
                </c:pt>
                <c:pt idx="18">
                  <c:v>82.714748895205801</c:v>
                </c:pt>
                <c:pt idx="19">
                  <c:v>83.487799533125184</c:v>
                </c:pt>
                <c:pt idx="20">
                  <c:v>83.156183124964102</c:v>
                </c:pt>
                <c:pt idx="21">
                  <c:v>83.484064444599738</c:v>
                </c:pt>
                <c:pt idx="22">
                  <c:v>83.2</c:v>
                </c:pt>
                <c:pt idx="23">
                  <c:v>82.6</c:v>
                </c:pt>
                <c:pt idx="24">
                  <c:v>82.4</c:v>
                </c:pt>
                <c:pt idx="25">
                  <c:v>83</c:v>
                </c:pt>
                <c:pt idx="26">
                  <c:v>81.400000000000006</c:v>
                </c:pt>
                <c:pt idx="27">
                  <c:v>80.599999999999994</c:v>
                </c:pt>
                <c:pt idx="28">
                  <c:v>81</c:v>
                </c:pt>
                <c:pt idx="29">
                  <c:v>81.8</c:v>
                </c:pt>
                <c:pt idx="30">
                  <c:v>82.2</c:v>
                </c:pt>
                <c:pt idx="31">
                  <c:v>84</c:v>
                </c:pt>
                <c:pt idx="32">
                  <c:v>85.6</c:v>
                </c:pt>
                <c:pt idx="33">
                  <c:v>86</c:v>
                </c:pt>
                <c:pt idx="34">
                  <c:v>87</c:v>
                </c:pt>
                <c:pt idx="35">
                  <c:v>87.4</c:v>
                </c:pt>
                <c:pt idx="36">
                  <c:v>86.8</c:v>
                </c:pt>
                <c:pt idx="37">
                  <c:v>86.6</c:v>
                </c:pt>
                <c:pt idx="38">
                  <c:v>87</c:v>
                </c:pt>
                <c:pt idx="39">
                  <c:v>86.8</c:v>
                </c:pt>
                <c:pt idx="40">
                  <c:v>87</c:v>
                </c:pt>
                <c:pt idx="41">
                  <c:v>87.4</c:v>
                </c:pt>
                <c:pt idx="42">
                  <c:v>87.2</c:v>
                </c:pt>
                <c:pt idx="43">
                  <c:v>87.6</c:v>
                </c:pt>
                <c:pt idx="44">
                  <c:v>87.4</c:v>
                </c:pt>
                <c:pt idx="45">
                  <c:v>87.2</c:v>
                </c:pt>
                <c:pt idx="46">
                  <c:v>87.6</c:v>
                </c:pt>
                <c:pt idx="47">
                  <c:v>87.6</c:v>
                </c:pt>
                <c:pt idx="48">
                  <c:v>87.2</c:v>
                </c:pt>
                <c:pt idx="49">
                  <c:v>88.2</c:v>
                </c:pt>
                <c:pt idx="50">
                  <c:v>88.4</c:v>
                </c:pt>
                <c:pt idx="51">
                  <c:v>88.4</c:v>
                </c:pt>
                <c:pt idx="52">
                  <c:v>89</c:v>
                </c:pt>
                <c:pt idx="53">
                  <c:v>89.8</c:v>
                </c:pt>
                <c:pt idx="54">
                  <c:v>89.8</c:v>
                </c:pt>
                <c:pt idx="55">
                  <c:v>89</c:v>
                </c:pt>
                <c:pt idx="56">
                  <c:v>88.6</c:v>
                </c:pt>
                <c:pt idx="57">
                  <c:v>88</c:v>
                </c:pt>
                <c:pt idx="58">
                  <c:v>88.2</c:v>
                </c:pt>
                <c:pt idx="59">
                  <c:v>87.6</c:v>
                </c:pt>
                <c:pt idx="60">
                  <c:v>88.1</c:v>
                </c:pt>
                <c:pt idx="61">
                  <c:v>87.9</c:v>
                </c:pt>
                <c:pt idx="62">
                  <c:v>89</c:v>
                </c:pt>
                <c:pt idx="63">
                  <c:v>89.4</c:v>
                </c:pt>
                <c:pt idx="64">
                  <c:v>89.9</c:v>
                </c:pt>
                <c:pt idx="65">
                  <c:v>90.5</c:v>
                </c:pt>
                <c:pt idx="66">
                  <c:v>91.8</c:v>
                </c:pt>
                <c:pt idx="67">
                  <c:v>92.2</c:v>
                </c:pt>
                <c:pt idx="68">
                  <c:v>92.5</c:v>
                </c:pt>
                <c:pt idx="69">
                  <c:v>92.1</c:v>
                </c:pt>
              </c:numCache>
            </c:numRef>
          </c:val>
          <c:smooth val="0"/>
          <c:extLst>
            <c:ext xmlns:c16="http://schemas.microsoft.com/office/drawing/2014/chart" uri="{C3380CC4-5D6E-409C-BE32-E72D297353CC}">
              <c16:uniqueId val="{00000039-5607-4134-ADEC-2A4100F58398}"/>
            </c:ext>
          </c:extLst>
        </c:ser>
        <c:ser>
          <c:idx val="2"/>
          <c:order val="1"/>
          <c:tx>
            <c:strRef>
              <c:f>'5 period smoothed 2'!$D$1</c:f>
              <c:strCache>
                <c:ptCount val="1"/>
                <c:pt idx="0">
                  <c:v> +2 Sigma</c:v>
                </c:pt>
              </c:strCache>
            </c:strRef>
          </c:tx>
          <c:spPr>
            <a:ln w="25400">
              <a:noFill/>
            </a:ln>
            <a:effectLst>
              <a:outerShdw blurRad="63500" sx="102000" sy="102000" algn="ctr" rotWithShape="0">
                <a:prstClr val="black">
                  <a:alpha val="40000"/>
                </a:prstClr>
              </a:outerShdw>
            </a:effectLst>
          </c:spPr>
          <c:marker>
            <c:symbol val="none"/>
          </c:marker>
          <c:cat>
            <c:strRef>
              <c:f>'5 period smoothed 2'!$A$2:$A$71</c:f>
              <c:strCache>
                <c:ptCount val="70"/>
                <c:pt idx="0">
                  <c:v>Wk29</c:v>
                </c:pt>
                <c:pt idx="1">
                  <c:v>Wk30</c:v>
                </c:pt>
                <c:pt idx="2">
                  <c:v>Wk31</c:v>
                </c:pt>
                <c:pt idx="3">
                  <c:v>Wk32</c:v>
                </c:pt>
                <c:pt idx="4">
                  <c:v>Wk33</c:v>
                </c:pt>
                <c:pt idx="5">
                  <c:v>Wk34</c:v>
                </c:pt>
                <c:pt idx="6">
                  <c:v>Wk35</c:v>
                </c:pt>
                <c:pt idx="7">
                  <c:v>Wk36</c:v>
                </c:pt>
                <c:pt idx="8">
                  <c:v>Wk37</c:v>
                </c:pt>
                <c:pt idx="9">
                  <c:v>Wk38</c:v>
                </c:pt>
                <c:pt idx="10">
                  <c:v>Wk39</c:v>
                </c:pt>
                <c:pt idx="11">
                  <c:v>Wk40</c:v>
                </c:pt>
                <c:pt idx="12">
                  <c:v>Wk41</c:v>
                </c:pt>
                <c:pt idx="13">
                  <c:v>Wk42</c:v>
                </c:pt>
                <c:pt idx="14">
                  <c:v>Wk43</c:v>
                </c:pt>
                <c:pt idx="15">
                  <c:v>Wk44</c:v>
                </c:pt>
                <c:pt idx="16">
                  <c:v>Wk45</c:v>
                </c:pt>
                <c:pt idx="17">
                  <c:v>Wk46</c:v>
                </c:pt>
                <c:pt idx="18">
                  <c:v>Wk47</c:v>
                </c:pt>
                <c:pt idx="19">
                  <c:v>Wk1</c:v>
                </c:pt>
                <c:pt idx="20">
                  <c:v>Wk2</c:v>
                </c:pt>
                <c:pt idx="21">
                  <c:v>Wk3</c:v>
                </c:pt>
                <c:pt idx="22">
                  <c:v>Wk4</c:v>
                </c:pt>
                <c:pt idx="23">
                  <c:v>Wk5</c:v>
                </c:pt>
                <c:pt idx="24">
                  <c:v>Wk6</c:v>
                </c:pt>
                <c:pt idx="25">
                  <c:v>Wk7</c:v>
                </c:pt>
                <c:pt idx="26">
                  <c:v>Wk8</c:v>
                </c:pt>
                <c:pt idx="27">
                  <c:v>Wk9</c:v>
                </c:pt>
                <c:pt idx="28">
                  <c:v>Wk10</c:v>
                </c:pt>
                <c:pt idx="29">
                  <c:v>Wk11</c:v>
                </c:pt>
                <c:pt idx="30">
                  <c:v>Wk12</c:v>
                </c:pt>
                <c:pt idx="31">
                  <c:v>Wk13</c:v>
                </c:pt>
                <c:pt idx="32">
                  <c:v>Wk14</c:v>
                </c:pt>
                <c:pt idx="33">
                  <c:v>Wk15</c:v>
                </c:pt>
                <c:pt idx="34">
                  <c:v>Wk16</c:v>
                </c:pt>
                <c:pt idx="35">
                  <c:v>Wk17</c:v>
                </c:pt>
                <c:pt idx="36">
                  <c:v>Wk18</c:v>
                </c:pt>
                <c:pt idx="37">
                  <c:v>Wk19</c:v>
                </c:pt>
                <c:pt idx="38">
                  <c:v>Wk20</c:v>
                </c:pt>
                <c:pt idx="39">
                  <c:v>Wk21</c:v>
                </c:pt>
                <c:pt idx="40">
                  <c:v>Wk22</c:v>
                </c:pt>
                <c:pt idx="41">
                  <c:v>Wk23</c:v>
                </c:pt>
                <c:pt idx="42">
                  <c:v>Wk24</c:v>
                </c:pt>
                <c:pt idx="43">
                  <c:v>Wk25</c:v>
                </c:pt>
                <c:pt idx="44">
                  <c:v>Wk26</c:v>
                </c:pt>
                <c:pt idx="45">
                  <c:v>Wk27</c:v>
                </c:pt>
                <c:pt idx="46">
                  <c:v>Wk28</c:v>
                </c:pt>
                <c:pt idx="47">
                  <c:v>Wk29</c:v>
                </c:pt>
                <c:pt idx="48">
                  <c:v>Wk30</c:v>
                </c:pt>
                <c:pt idx="49">
                  <c:v>Wk31</c:v>
                </c:pt>
                <c:pt idx="50">
                  <c:v>Wk32</c:v>
                </c:pt>
                <c:pt idx="51">
                  <c:v>Wk33</c:v>
                </c:pt>
                <c:pt idx="52">
                  <c:v>Wk34</c:v>
                </c:pt>
                <c:pt idx="53">
                  <c:v>Wk35</c:v>
                </c:pt>
                <c:pt idx="54">
                  <c:v>Wk36</c:v>
                </c:pt>
                <c:pt idx="55">
                  <c:v>Wk37</c:v>
                </c:pt>
                <c:pt idx="56">
                  <c:v>Wk38</c:v>
                </c:pt>
                <c:pt idx="57">
                  <c:v>Wk39</c:v>
                </c:pt>
                <c:pt idx="58">
                  <c:v>Wk40</c:v>
                </c:pt>
                <c:pt idx="59">
                  <c:v>Wk41</c:v>
                </c:pt>
                <c:pt idx="60">
                  <c:v>Wk42</c:v>
                </c:pt>
                <c:pt idx="61">
                  <c:v>Wk43</c:v>
                </c:pt>
                <c:pt idx="62">
                  <c:v>Wk44</c:v>
                </c:pt>
                <c:pt idx="63">
                  <c:v>Wk45</c:v>
                </c:pt>
                <c:pt idx="64">
                  <c:v>Wk46</c:v>
                </c:pt>
                <c:pt idx="65">
                  <c:v>Wk47</c:v>
                </c:pt>
                <c:pt idx="66">
                  <c:v>Wk48</c:v>
                </c:pt>
                <c:pt idx="67">
                  <c:v>Wk49</c:v>
                </c:pt>
                <c:pt idx="68">
                  <c:v>Wk50</c:v>
                </c:pt>
                <c:pt idx="69">
                  <c:v>Wk51</c:v>
                </c:pt>
              </c:strCache>
            </c:strRef>
          </c:cat>
          <c:val>
            <c:numRef>
              <c:f>'5 period smoothed 2'!$D$2:$D$71</c:f>
              <c:numCache>
                <c:formatCode>0.0</c:formatCode>
                <c:ptCount val="70"/>
                <c:pt idx="0">
                  <c:v>84.7553163470036</c:v>
                </c:pt>
                <c:pt idx="1">
                  <c:v>84.7553163470036</c:v>
                </c:pt>
                <c:pt idx="2">
                  <c:v>84.7553163470036</c:v>
                </c:pt>
                <c:pt idx="3">
                  <c:v>84.7553163470036</c:v>
                </c:pt>
                <c:pt idx="4">
                  <c:v>84.7553163470036</c:v>
                </c:pt>
                <c:pt idx="5">
                  <c:v>84.7553163470036</c:v>
                </c:pt>
                <c:pt idx="6">
                  <c:v>84.7553163470036</c:v>
                </c:pt>
                <c:pt idx="7">
                  <c:v>84.7553163470036</c:v>
                </c:pt>
                <c:pt idx="8">
                  <c:v>84.7553163470036</c:v>
                </c:pt>
                <c:pt idx="9">
                  <c:v>84.7553163470036</c:v>
                </c:pt>
                <c:pt idx="10">
                  <c:v>84.7553163470036</c:v>
                </c:pt>
                <c:pt idx="11">
                  <c:v>84.7553163470036</c:v>
                </c:pt>
                <c:pt idx="12">
                  <c:v>84.7553163470036</c:v>
                </c:pt>
                <c:pt idx="13">
                  <c:v>84.7553163470036</c:v>
                </c:pt>
                <c:pt idx="14">
                  <c:v>84.7553163470036</c:v>
                </c:pt>
                <c:pt idx="15">
                  <c:v>84.7553163470036</c:v>
                </c:pt>
                <c:pt idx="16">
                  <c:v>84.7553163470036</c:v>
                </c:pt>
                <c:pt idx="17">
                  <c:v>84.7553163470036</c:v>
                </c:pt>
                <c:pt idx="18">
                  <c:v>84.7553163470036</c:v>
                </c:pt>
                <c:pt idx="19">
                  <c:v>84.7553163470036</c:v>
                </c:pt>
                <c:pt idx="20">
                  <c:v>84.7553163470036</c:v>
                </c:pt>
                <c:pt idx="21">
                  <c:v>84.7553163470036</c:v>
                </c:pt>
                <c:pt idx="22">
                  <c:v>84.7553163470036</c:v>
                </c:pt>
                <c:pt idx="23">
                  <c:v>84.7553163470036</c:v>
                </c:pt>
                <c:pt idx="24">
                  <c:v>84.7553163470036</c:v>
                </c:pt>
                <c:pt idx="25">
                  <c:v>84.7553163470036</c:v>
                </c:pt>
                <c:pt idx="26">
                  <c:v>84.7553163470036</c:v>
                </c:pt>
                <c:pt idx="27">
                  <c:v>84.7553163470036</c:v>
                </c:pt>
                <c:pt idx="28">
                  <c:v>84.7553163470036</c:v>
                </c:pt>
                <c:pt idx="29">
                  <c:v>84.7553163470036</c:v>
                </c:pt>
                <c:pt idx="30">
                  <c:v>84.7553163470036</c:v>
                </c:pt>
                <c:pt idx="31">
                  <c:v>84.7553163470036</c:v>
                </c:pt>
                <c:pt idx="32">
                  <c:v>84.7553163470036</c:v>
                </c:pt>
                <c:pt idx="33">
                  <c:v>84.7553163470036</c:v>
                </c:pt>
                <c:pt idx="34">
                  <c:v>84.7553163470036</c:v>
                </c:pt>
                <c:pt idx="35">
                  <c:v>84.7553163470036</c:v>
                </c:pt>
                <c:pt idx="36">
                  <c:v>84.7553163470036</c:v>
                </c:pt>
                <c:pt idx="37">
                  <c:v>84.7553163470036</c:v>
                </c:pt>
                <c:pt idx="38">
                  <c:v>84.7553163470036</c:v>
                </c:pt>
                <c:pt idx="39">
                  <c:v>84.7553163470036</c:v>
                </c:pt>
                <c:pt idx="40">
                  <c:v>84.7553163470036</c:v>
                </c:pt>
                <c:pt idx="41">
                  <c:v>84.7553163470036</c:v>
                </c:pt>
                <c:pt idx="42">
                  <c:v>84.7553163470036</c:v>
                </c:pt>
                <c:pt idx="43">
                  <c:v>84.7553163470036</c:v>
                </c:pt>
                <c:pt idx="44">
                  <c:v>84.7553163470036</c:v>
                </c:pt>
                <c:pt idx="45">
                  <c:v>84.7553163470036</c:v>
                </c:pt>
                <c:pt idx="46">
                  <c:v>84.7553163470036</c:v>
                </c:pt>
                <c:pt idx="47">
                  <c:v>84.7553163470036</c:v>
                </c:pt>
                <c:pt idx="48">
                  <c:v>84.7553163470036</c:v>
                </c:pt>
                <c:pt idx="49">
                  <c:v>84.7553163470036</c:v>
                </c:pt>
                <c:pt idx="50">
                  <c:v>84.7553163470036</c:v>
                </c:pt>
                <c:pt idx="51">
                  <c:v>84.7553163470036</c:v>
                </c:pt>
                <c:pt idx="52">
                  <c:v>84.7553163470036</c:v>
                </c:pt>
                <c:pt idx="53">
                  <c:v>84.7553163470036</c:v>
                </c:pt>
                <c:pt idx="54">
                  <c:v>84.7553163470036</c:v>
                </c:pt>
                <c:pt idx="55">
                  <c:v>84.7553163470036</c:v>
                </c:pt>
                <c:pt idx="56">
                  <c:v>84.7553163470036</c:v>
                </c:pt>
                <c:pt idx="57">
                  <c:v>84.7553163470036</c:v>
                </c:pt>
                <c:pt idx="58">
                  <c:v>84.7553163470036</c:v>
                </c:pt>
                <c:pt idx="59">
                  <c:v>84.7553163470036</c:v>
                </c:pt>
                <c:pt idx="60">
                  <c:v>84.7553163470036</c:v>
                </c:pt>
                <c:pt idx="61">
                  <c:v>84.7553163470036</c:v>
                </c:pt>
                <c:pt idx="62">
                  <c:v>84.7553163470036</c:v>
                </c:pt>
                <c:pt idx="63">
                  <c:v>84.7553163470036</c:v>
                </c:pt>
                <c:pt idx="64">
                  <c:v>84.7553163470036</c:v>
                </c:pt>
                <c:pt idx="65">
                  <c:v>84.7553163470036</c:v>
                </c:pt>
                <c:pt idx="66">
                  <c:v>84.7553163470036</c:v>
                </c:pt>
                <c:pt idx="67">
                  <c:v>84.7553163470036</c:v>
                </c:pt>
                <c:pt idx="68">
                  <c:v>84.7553163470036</c:v>
                </c:pt>
                <c:pt idx="69">
                  <c:v>84.7553163470036</c:v>
                </c:pt>
              </c:numCache>
            </c:numRef>
          </c:val>
          <c:smooth val="0"/>
          <c:extLst>
            <c:ext xmlns:c16="http://schemas.microsoft.com/office/drawing/2014/chart" uri="{C3380CC4-5D6E-409C-BE32-E72D297353CC}">
              <c16:uniqueId val="{0000003A-5607-4134-ADEC-2A4100F58398}"/>
            </c:ext>
          </c:extLst>
        </c:ser>
        <c:ser>
          <c:idx val="3"/>
          <c:order val="2"/>
          <c:tx>
            <c:strRef>
              <c:f>'5 period smoothed 2'!$E$1</c:f>
              <c:strCache>
                <c:ptCount val="1"/>
                <c:pt idx="0">
                  <c:v> +1 Sigma</c:v>
                </c:pt>
              </c:strCache>
            </c:strRef>
          </c:tx>
          <c:spPr>
            <a:ln w="25400">
              <a:noFill/>
            </a:ln>
            <a:effectLst/>
          </c:spPr>
          <c:marker>
            <c:symbol val="none"/>
          </c:marker>
          <c:cat>
            <c:strRef>
              <c:f>'5 period smoothed 2'!$A$2:$A$71</c:f>
              <c:strCache>
                <c:ptCount val="70"/>
                <c:pt idx="0">
                  <c:v>Wk29</c:v>
                </c:pt>
                <c:pt idx="1">
                  <c:v>Wk30</c:v>
                </c:pt>
                <c:pt idx="2">
                  <c:v>Wk31</c:v>
                </c:pt>
                <c:pt idx="3">
                  <c:v>Wk32</c:v>
                </c:pt>
                <c:pt idx="4">
                  <c:v>Wk33</c:v>
                </c:pt>
                <c:pt idx="5">
                  <c:v>Wk34</c:v>
                </c:pt>
                <c:pt idx="6">
                  <c:v>Wk35</c:v>
                </c:pt>
                <c:pt idx="7">
                  <c:v>Wk36</c:v>
                </c:pt>
                <c:pt idx="8">
                  <c:v>Wk37</c:v>
                </c:pt>
                <c:pt idx="9">
                  <c:v>Wk38</c:v>
                </c:pt>
                <c:pt idx="10">
                  <c:v>Wk39</c:v>
                </c:pt>
                <c:pt idx="11">
                  <c:v>Wk40</c:v>
                </c:pt>
                <c:pt idx="12">
                  <c:v>Wk41</c:v>
                </c:pt>
                <c:pt idx="13">
                  <c:v>Wk42</c:v>
                </c:pt>
                <c:pt idx="14">
                  <c:v>Wk43</c:v>
                </c:pt>
                <c:pt idx="15">
                  <c:v>Wk44</c:v>
                </c:pt>
                <c:pt idx="16">
                  <c:v>Wk45</c:v>
                </c:pt>
                <c:pt idx="17">
                  <c:v>Wk46</c:v>
                </c:pt>
                <c:pt idx="18">
                  <c:v>Wk47</c:v>
                </c:pt>
                <c:pt idx="19">
                  <c:v>Wk1</c:v>
                </c:pt>
                <c:pt idx="20">
                  <c:v>Wk2</c:v>
                </c:pt>
                <c:pt idx="21">
                  <c:v>Wk3</c:v>
                </c:pt>
                <c:pt idx="22">
                  <c:v>Wk4</c:v>
                </c:pt>
                <c:pt idx="23">
                  <c:v>Wk5</c:v>
                </c:pt>
                <c:pt idx="24">
                  <c:v>Wk6</c:v>
                </c:pt>
                <c:pt idx="25">
                  <c:v>Wk7</c:v>
                </c:pt>
                <c:pt idx="26">
                  <c:v>Wk8</c:v>
                </c:pt>
                <c:pt idx="27">
                  <c:v>Wk9</c:v>
                </c:pt>
                <c:pt idx="28">
                  <c:v>Wk10</c:v>
                </c:pt>
                <c:pt idx="29">
                  <c:v>Wk11</c:v>
                </c:pt>
                <c:pt idx="30">
                  <c:v>Wk12</c:v>
                </c:pt>
                <c:pt idx="31">
                  <c:v>Wk13</c:v>
                </c:pt>
                <c:pt idx="32">
                  <c:v>Wk14</c:v>
                </c:pt>
                <c:pt idx="33">
                  <c:v>Wk15</c:v>
                </c:pt>
                <c:pt idx="34">
                  <c:v>Wk16</c:v>
                </c:pt>
                <c:pt idx="35">
                  <c:v>Wk17</c:v>
                </c:pt>
                <c:pt idx="36">
                  <c:v>Wk18</c:v>
                </c:pt>
                <c:pt idx="37">
                  <c:v>Wk19</c:v>
                </c:pt>
                <c:pt idx="38">
                  <c:v>Wk20</c:v>
                </c:pt>
                <c:pt idx="39">
                  <c:v>Wk21</c:v>
                </c:pt>
                <c:pt idx="40">
                  <c:v>Wk22</c:v>
                </c:pt>
                <c:pt idx="41">
                  <c:v>Wk23</c:v>
                </c:pt>
                <c:pt idx="42">
                  <c:v>Wk24</c:v>
                </c:pt>
                <c:pt idx="43">
                  <c:v>Wk25</c:v>
                </c:pt>
                <c:pt idx="44">
                  <c:v>Wk26</c:v>
                </c:pt>
                <c:pt idx="45">
                  <c:v>Wk27</c:v>
                </c:pt>
                <c:pt idx="46">
                  <c:v>Wk28</c:v>
                </c:pt>
                <c:pt idx="47">
                  <c:v>Wk29</c:v>
                </c:pt>
                <c:pt idx="48">
                  <c:v>Wk30</c:v>
                </c:pt>
                <c:pt idx="49">
                  <c:v>Wk31</c:v>
                </c:pt>
                <c:pt idx="50">
                  <c:v>Wk32</c:v>
                </c:pt>
                <c:pt idx="51">
                  <c:v>Wk33</c:v>
                </c:pt>
                <c:pt idx="52">
                  <c:v>Wk34</c:v>
                </c:pt>
                <c:pt idx="53">
                  <c:v>Wk35</c:v>
                </c:pt>
                <c:pt idx="54">
                  <c:v>Wk36</c:v>
                </c:pt>
                <c:pt idx="55">
                  <c:v>Wk37</c:v>
                </c:pt>
                <c:pt idx="56">
                  <c:v>Wk38</c:v>
                </c:pt>
                <c:pt idx="57">
                  <c:v>Wk39</c:v>
                </c:pt>
                <c:pt idx="58">
                  <c:v>Wk40</c:v>
                </c:pt>
                <c:pt idx="59">
                  <c:v>Wk41</c:v>
                </c:pt>
                <c:pt idx="60">
                  <c:v>Wk42</c:v>
                </c:pt>
                <c:pt idx="61">
                  <c:v>Wk43</c:v>
                </c:pt>
                <c:pt idx="62">
                  <c:v>Wk44</c:v>
                </c:pt>
                <c:pt idx="63">
                  <c:v>Wk45</c:v>
                </c:pt>
                <c:pt idx="64">
                  <c:v>Wk46</c:v>
                </c:pt>
                <c:pt idx="65">
                  <c:v>Wk47</c:v>
                </c:pt>
                <c:pt idx="66">
                  <c:v>Wk48</c:v>
                </c:pt>
                <c:pt idx="67">
                  <c:v>Wk49</c:v>
                </c:pt>
                <c:pt idx="68">
                  <c:v>Wk50</c:v>
                </c:pt>
                <c:pt idx="69">
                  <c:v>Wk51</c:v>
                </c:pt>
              </c:strCache>
            </c:strRef>
          </c:cat>
          <c:val>
            <c:numRef>
              <c:f>'5 period smoothed 2'!$E$2:$E$71</c:f>
              <c:numCache>
                <c:formatCode>0.0</c:formatCode>
                <c:ptCount val="70"/>
                <c:pt idx="0">
                  <c:v>84.145672855910391</c:v>
                </c:pt>
                <c:pt idx="1">
                  <c:v>84.145672855910391</c:v>
                </c:pt>
                <c:pt idx="2">
                  <c:v>84.145672855910391</c:v>
                </c:pt>
                <c:pt idx="3">
                  <c:v>84.145672855910391</c:v>
                </c:pt>
                <c:pt idx="4">
                  <c:v>84.145672855910391</c:v>
                </c:pt>
                <c:pt idx="5">
                  <c:v>84.145672855910391</c:v>
                </c:pt>
                <c:pt idx="6">
                  <c:v>84.145672855910391</c:v>
                </c:pt>
                <c:pt idx="7">
                  <c:v>84.145672855910391</c:v>
                </c:pt>
                <c:pt idx="8">
                  <c:v>84.145672855910391</c:v>
                </c:pt>
                <c:pt idx="9">
                  <c:v>84.145672855910391</c:v>
                </c:pt>
                <c:pt idx="10">
                  <c:v>84.145672855910391</c:v>
                </c:pt>
                <c:pt idx="11">
                  <c:v>84.145672855910391</c:v>
                </c:pt>
                <c:pt idx="12">
                  <c:v>84.145672855910391</c:v>
                </c:pt>
                <c:pt idx="13">
                  <c:v>84.145672855910391</c:v>
                </c:pt>
                <c:pt idx="14">
                  <c:v>84.145672855910391</c:v>
                </c:pt>
                <c:pt idx="15">
                  <c:v>84.145672855910391</c:v>
                </c:pt>
                <c:pt idx="16">
                  <c:v>84.145672855910391</c:v>
                </c:pt>
                <c:pt idx="17">
                  <c:v>84.145672855910391</c:v>
                </c:pt>
                <c:pt idx="18">
                  <c:v>84.145672855910391</c:v>
                </c:pt>
                <c:pt idx="19">
                  <c:v>84.145672855910391</c:v>
                </c:pt>
                <c:pt idx="20">
                  <c:v>84.145672855910391</c:v>
                </c:pt>
                <c:pt idx="21">
                  <c:v>84.145672855910391</c:v>
                </c:pt>
                <c:pt idx="22">
                  <c:v>84.145672855910391</c:v>
                </c:pt>
                <c:pt idx="23">
                  <c:v>84.145672855910391</c:v>
                </c:pt>
                <c:pt idx="24">
                  <c:v>84.145672855910391</c:v>
                </c:pt>
                <c:pt idx="25">
                  <c:v>84.145672855910391</c:v>
                </c:pt>
                <c:pt idx="26">
                  <c:v>84.145672855910391</c:v>
                </c:pt>
                <c:pt idx="27">
                  <c:v>84.145672855910391</c:v>
                </c:pt>
                <c:pt idx="28">
                  <c:v>84.145672855910391</c:v>
                </c:pt>
                <c:pt idx="29">
                  <c:v>84.145672855910391</c:v>
                </c:pt>
                <c:pt idx="30">
                  <c:v>84.145672855910391</c:v>
                </c:pt>
                <c:pt idx="31">
                  <c:v>84.145672855910391</c:v>
                </c:pt>
                <c:pt idx="32">
                  <c:v>84.145672855910391</c:v>
                </c:pt>
                <c:pt idx="33">
                  <c:v>84.145672855910391</c:v>
                </c:pt>
                <c:pt idx="34">
                  <c:v>84.145672855910391</c:v>
                </c:pt>
                <c:pt idx="35">
                  <c:v>84.145672855910391</c:v>
                </c:pt>
                <c:pt idx="36">
                  <c:v>84.145672855910391</c:v>
                </c:pt>
                <c:pt idx="37">
                  <c:v>84.145672855910391</c:v>
                </c:pt>
                <c:pt idx="38">
                  <c:v>84.145672855910391</c:v>
                </c:pt>
                <c:pt idx="39">
                  <c:v>84.145672855910391</c:v>
                </c:pt>
                <c:pt idx="40">
                  <c:v>84.145672855910391</c:v>
                </c:pt>
                <c:pt idx="41">
                  <c:v>84.145672855910391</c:v>
                </c:pt>
                <c:pt idx="42">
                  <c:v>84.145672855910391</c:v>
                </c:pt>
                <c:pt idx="43">
                  <c:v>84.145672855910391</c:v>
                </c:pt>
                <c:pt idx="44">
                  <c:v>84.145672855910391</c:v>
                </c:pt>
                <c:pt idx="45">
                  <c:v>84.145672855910391</c:v>
                </c:pt>
                <c:pt idx="46">
                  <c:v>84.145672855910391</c:v>
                </c:pt>
                <c:pt idx="47">
                  <c:v>84.145672855910391</c:v>
                </c:pt>
                <c:pt idx="48">
                  <c:v>84.145672855910391</c:v>
                </c:pt>
                <c:pt idx="49">
                  <c:v>84.145672855910391</c:v>
                </c:pt>
                <c:pt idx="50">
                  <c:v>84.145672855910391</c:v>
                </c:pt>
                <c:pt idx="51">
                  <c:v>84.145672855910391</c:v>
                </c:pt>
                <c:pt idx="52">
                  <c:v>84.145672855910391</c:v>
                </c:pt>
                <c:pt idx="53">
                  <c:v>84.145672855910391</c:v>
                </c:pt>
                <c:pt idx="54">
                  <c:v>84.145672855910391</c:v>
                </c:pt>
                <c:pt idx="55">
                  <c:v>84.145672855910391</c:v>
                </c:pt>
                <c:pt idx="56">
                  <c:v>84.145672855910391</c:v>
                </c:pt>
                <c:pt idx="57">
                  <c:v>84.145672855910391</c:v>
                </c:pt>
                <c:pt idx="58">
                  <c:v>84.145672855910391</c:v>
                </c:pt>
                <c:pt idx="59">
                  <c:v>84.145672855910391</c:v>
                </c:pt>
                <c:pt idx="60">
                  <c:v>84.145672855910391</c:v>
                </c:pt>
                <c:pt idx="61">
                  <c:v>84.145672855910391</c:v>
                </c:pt>
                <c:pt idx="62">
                  <c:v>84.145672855910391</c:v>
                </c:pt>
                <c:pt idx="63">
                  <c:v>84.145672855910391</c:v>
                </c:pt>
                <c:pt idx="64">
                  <c:v>84.145672855910391</c:v>
                </c:pt>
                <c:pt idx="65">
                  <c:v>84.145672855910391</c:v>
                </c:pt>
                <c:pt idx="66">
                  <c:v>84.145672855910391</c:v>
                </c:pt>
                <c:pt idx="67">
                  <c:v>84.145672855910391</c:v>
                </c:pt>
                <c:pt idx="68">
                  <c:v>84.145672855910391</c:v>
                </c:pt>
                <c:pt idx="69">
                  <c:v>84.145672855910391</c:v>
                </c:pt>
              </c:numCache>
            </c:numRef>
          </c:val>
          <c:smooth val="0"/>
          <c:extLst>
            <c:ext xmlns:c16="http://schemas.microsoft.com/office/drawing/2014/chart" uri="{C3380CC4-5D6E-409C-BE32-E72D297353CC}">
              <c16:uniqueId val="{0000003B-5607-4134-ADEC-2A4100F58398}"/>
            </c:ext>
          </c:extLst>
        </c:ser>
        <c:ser>
          <c:idx val="5"/>
          <c:order val="3"/>
          <c:tx>
            <c:strRef>
              <c:f>'5 period smoothed 2'!$G$1</c:f>
              <c:strCache>
                <c:ptCount val="1"/>
                <c:pt idx="0">
                  <c:v> -1 Sigma</c:v>
                </c:pt>
              </c:strCache>
            </c:strRef>
          </c:tx>
          <c:spPr>
            <a:ln w="25400">
              <a:noFill/>
            </a:ln>
            <a:effectLst/>
          </c:spPr>
          <c:marker>
            <c:symbol val="none"/>
          </c:marker>
          <c:cat>
            <c:strRef>
              <c:f>'5 period smoothed 2'!$A$2:$A$71</c:f>
              <c:strCache>
                <c:ptCount val="70"/>
                <c:pt idx="0">
                  <c:v>Wk29</c:v>
                </c:pt>
                <c:pt idx="1">
                  <c:v>Wk30</c:v>
                </c:pt>
                <c:pt idx="2">
                  <c:v>Wk31</c:v>
                </c:pt>
                <c:pt idx="3">
                  <c:v>Wk32</c:v>
                </c:pt>
                <c:pt idx="4">
                  <c:v>Wk33</c:v>
                </c:pt>
                <c:pt idx="5">
                  <c:v>Wk34</c:v>
                </c:pt>
                <c:pt idx="6">
                  <c:v>Wk35</c:v>
                </c:pt>
                <c:pt idx="7">
                  <c:v>Wk36</c:v>
                </c:pt>
                <c:pt idx="8">
                  <c:v>Wk37</c:v>
                </c:pt>
                <c:pt idx="9">
                  <c:v>Wk38</c:v>
                </c:pt>
                <c:pt idx="10">
                  <c:v>Wk39</c:v>
                </c:pt>
                <c:pt idx="11">
                  <c:v>Wk40</c:v>
                </c:pt>
                <c:pt idx="12">
                  <c:v>Wk41</c:v>
                </c:pt>
                <c:pt idx="13">
                  <c:v>Wk42</c:v>
                </c:pt>
                <c:pt idx="14">
                  <c:v>Wk43</c:v>
                </c:pt>
                <c:pt idx="15">
                  <c:v>Wk44</c:v>
                </c:pt>
                <c:pt idx="16">
                  <c:v>Wk45</c:v>
                </c:pt>
                <c:pt idx="17">
                  <c:v>Wk46</c:v>
                </c:pt>
                <c:pt idx="18">
                  <c:v>Wk47</c:v>
                </c:pt>
                <c:pt idx="19">
                  <c:v>Wk1</c:v>
                </c:pt>
                <c:pt idx="20">
                  <c:v>Wk2</c:v>
                </c:pt>
                <c:pt idx="21">
                  <c:v>Wk3</c:v>
                </c:pt>
                <c:pt idx="22">
                  <c:v>Wk4</c:v>
                </c:pt>
                <c:pt idx="23">
                  <c:v>Wk5</c:v>
                </c:pt>
                <c:pt idx="24">
                  <c:v>Wk6</c:v>
                </c:pt>
                <c:pt idx="25">
                  <c:v>Wk7</c:v>
                </c:pt>
                <c:pt idx="26">
                  <c:v>Wk8</c:v>
                </c:pt>
                <c:pt idx="27">
                  <c:v>Wk9</c:v>
                </c:pt>
                <c:pt idx="28">
                  <c:v>Wk10</c:v>
                </c:pt>
                <c:pt idx="29">
                  <c:v>Wk11</c:v>
                </c:pt>
                <c:pt idx="30">
                  <c:v>Wk12</c:v>
                </c:pt>
                <c:pt idx="31">
                  <c:v>Wk13</c:v>
                </c:pt>
                <c:pt idx="32">
                  <c:v>Wk14</c:v>
                </c:pt>
                <c:pt idx="33">
                  <c:v>Wk15</c:v>
                </c:pt>
                <c:pt idx="34">
                  <c:v>Wk16</c:v>
                </c:pt>
                <c:pt idx="35">
                  <c:v>Wk17</c:v>
                </c:pt>
                <c:pt idx="36">
                  <c:v>Wk18</c:v>
                </c:pt>
                <c:pt idx="37">
                  <c:v>Wk19</c:v>
                </c:pt>
                <c:pt idx="38">
                  <c:v>Wk20</c:v>
                </c:pt>
                <c:pt idx="39">
                  <c:v>Wk21</c:v>
                </c:pt>
                <c:pt idx="40">
                  <c:v>Wk22</c:v>
                </c:pt>
                <c:pt idx="41">
                  <c:v>Wk23</c:v>
                </c:pt>
                <c:pt idx="42">
                  <c:v>Wk24</c:v>
                </c:pt>
                <c:pt idx="43">
                  <c:v>Wk25</c:v>
                </c:pt>
                <c:pt idx="44">
                  <c:v>Wk26</c:v>
                </c:pt>
                <c:pt idx="45">
                  <c:v>Wk27</c:v>
                </c:pt>
                <c:pt idx="46">
                  <c:v>Wk28</c:v>
                </c:pt>
                <c:pt idx="47">
                  <c:v>Wk29</c:v>
                </c:pt>
                <c:pt idx="48">
                  <c:v>Wk30</c:v>
                </c:pt>
                <c:pt idx="49">
                  <c:v>Wk31</c:v>
                </c:pt>
                <c:pt idx="50">
                  <c:v>Wk32</c:v>
                </c:pt>
                <c:pt idx="51">
                  <c:v>Wk33</c:v>
                </c:pt>
                <c:pt idx="52">
                  <c:v>Wk34</c:v>
                </c:pt>
                <c:pt idx="53">
                  <c:v>Wk35</c:v>
                </c:pt>
                <c:pt idx="54">
                  <c:v>Wk36</c:v>
                </c:pt>
                <c:pt idx="55">
                  <c:v>Wk37</c:v>
                </c:pt>
                <c:pt idx="56">
                  <c:v>Wk38</c:v>
                </c:pt>
                <c:pt idx="57">
                  <c:v>Wk39</c:v>
                </c:pt>
                <c:pt idx="58">
                  <c:v>Wk40</c:v>
                </c:pt>
                <c:pt idx="59">
                  <c:v>Wk41</c:v>
                </c:pt>
                <c:pt idx="60">
                  <c:v>Wk42</c:v>
                </c:pt>
                <c:pt idx="61">
                  <c:v>Wk43</c:v>
                </c:pt>
                <c:pt idx="62">
                  <c:v>Wk44</c:v>
                </c:pt>
                <c:pt idx="63">
                  <c:v>Wk45</c:v>
                </c:pt>
                <c:pt idx="64">
                  <c:v>Wk46</c:v>
                </c:pt>
                <c:pt idx="65">
                  <c:v>Wk47</c:v>
                </c:pt>
                <c:pt idx="66">
                  <c:v>Wk48</c:v>
                </c:pt>
                <c:pt idx="67">
                  <c:v>Wk49</c:v>
                </c:pt>
                <c:pt idx="68">
                  <c:v>Wk50</c:v>
                </c:pt>
                <c:pt idx="69">
                  <c:v>Wk51</c:v>
                </c:pt>
              </c:strCache>
            </c:strRef>
          </c:cat>
          <c:val>
            <c:numRef>
              <c:f>'5 period smoothed 2'!$G$2:$G$71</c:f>
              <c:numCache>
                <c:formatCode>0.0</c:formatCode>
                <c:ptCount val="70"/>
                <c:pt idx="0">
                  <c:v>82.926385873723945</c:v>
                </c:pt>
                <c:pt idx="1">
                  <c:v>82.926385873723945</c:v>
                </c:pt>
                <c:pt idx="2">
                  <c:v>82.926385873723945</c:v>
                </c:pt>
                <c:pt idx="3">
                  <c:v>82.926385873723945</c:v>
                </c:pt>
                <c:pt idx="4">
                  <c:v>82.926385873723945</c:v>
                </c:pt>
                <c:pt idx="5">
                  <c:v>82.926385873723945</c:v>
                </c:pt>
                <c:pt idx="6">
                  <c:v>82.926385873723945</c:v>
                </c:pt>
                <c:pt idx="7">
                  <c:v>82.926385873723945</c:v>
                </c:pt>
                <c:pt idx="8">
                  <c:v>82.926385873723945</c:v>
                </c:pt>
                <c:pt idx="9">
                  <c:v>82.926385873723945</c:v>
                </c:pt>
                <c:pt idx="10">
                  <c:v>82.926385873723945</c:v>
                </c:pt>
                <c:pt idx="11">
                  <c:v>82.926385873723945</c:v>
                </c:pt>
                <c:pt idx="12">
                  <c:v>82.926385873723945</c:v>
                </c:pt>
                <c:pt idx="13">
                  <c:v>82.926385873723945</c:v>
                </c:pt>
                <c:pt idx="14">
                  <c:v>82.926385873723945</c:v>
                </c:pt>
                <c:pt idx="15">
                  <c:v>82.926385873723945</c:v>
                </c:pt>
                <c:pt idx="16">
                  <c:v>82.926385873723945</c:v>
                </c:pt>
                <c:pt idx="17">
                  <c:v>82.926385873723945</c:v>
                </c:pt>
                <c:pt idx="18">
                  <c:v>82.926385873723945</c:v>
                </c:pt>
                <c:pt idx="19">
                  <c:v>82.926385873723945</c:v>
                </c:pt>
                <c:pt idx="20">
                  <c:v>82.926385873723945</c:v>
                </c:pt>
                <c:pt idx="21">
                  <c:v>82.926385873723945</c:v>
                </c:pt>
                <c:pt idx="22">
                  <c:v>82.926385873723945</c:v>
                </c:pt>
                <c:pt idx="23">
                  <c:v>82.926385873723945</c:v>
                </c:pt>
                <c:pt idx="24">
                  <c:v>82.926385873723945</c:v>
                </c:pt>
                <c:pt idx="25">
                  <c:v>82.926385873723945</c:v>
                </c:pt>
                <c:pt idx="26">
                  <c:v>82.926385873723945</c:v>
                </c:pt>
                <c:pt idx="27">
                  <c:v>82.926385873723945</c:v>
                </c:pt>
                <c:pt idx="28">
                  <c:v>82.926385873723945</c:v>
                </c:pt>
                <c:pt idx="29">
                  <c:v>82.926385873723945</c:v>
                </c:pt>
                <c:pt idx="30">
                  <c:v>82.926385873723945</c:v>
                </c:pt>
                <c:pt idx="31">
                  <c:v>82.926385873723945</c:v>
                </c:pt>
                <c:pt idx="32">
                  <c:v>82.926385873723945</c:v>
                </c:pt>
                <c:pt idx="33">
                  <c:v>82.926385873723945</c:v>
                </c:pt>
                <c:pt idx="34">
                  <c:v>82.926385873723945</c:v>
                </c:pt>
                <c:pt idx="35">
                  <c:v>82.926385873723945</c:v>
                </c:pt>
                <c:pt idx="36">
                  <c:v>82.926385873723945</c:v>
                </c:pt>
                <c:pt idx="37">
                  <c:v>82.926385873723945</c:v>
                </c:pt>
                <c:pt idx="38">
                  <c:v>82.926385873723945</c:v>
                </c:pt>
                <c:pt idx="39">
                  <c:v>82.926385873723945</c:v>
                </c:pt>
                <c:pt idx="40">
                  <c:v>82.926385873723945</c:v>
                </c:pt>
                <c:pt idx="41">
                  <c:v>82.926385873723945</c:v>
                </c:pt>
                <c:pt idx="42">
                  <c:v>82.926385873723945</c:v>
                </c:pt>
                <c:pt idx="43">
                  <c:v>82.926385873723945</c:v>
                </c:pt>
                <c:pt idx="44">
                  <c:v>82.926385873723945</c:v>
                </c:pt>
                <c:pt idx="45">
                  <c:v>82.926385873723945</c:v>
                </c:pt>
                <c:pt idx="46">
                  <c:v>82.926385873723945</c:v>
                </c:pt>
                <c:pt idx="47">
                  <c:v>82.926385873723945</c:v>
                </c:pt>
                <c:pt idx="48">
                  <c:v>82.926385873723945</c:v>
                </c:pt>
                <c:pt idx="49">
                  <c:v>82.926385873723945</c:v>
                </c:pt>
                <c:pt idx="50">
                  <c:v>82.926385873723945</c:v>
                </c:pt>
                <c:pt idx="51">
                  <c:v>82.926385873723945</c:v>
                </c:pt>
                <c:pt idx="52">
                  <c:v>82.926385873723945</c:v>
                </c:pt>
                <c:pt idx="53">
                  <c:v>82.926385873723945</c:v>
                </c:pt>
                <c:pt idx="54">
                  <c:v>82.926385873723945</c:v>
                </c:pt>
                <c:pt idx="55">
                  <c:v>82.926385873723945</c:v>
                </c:pt>
                <c:pt idx="56">
                  <c:v>82.926385873723945</c:v>
                </c:pt>
                <c:pt idx="57">
                  <c:v>82.926385873723945</c:v>
                </c:pt>
                <c:pt idx="58">
                  <c:v>82.926385873723945</c:v>
                </c:pt>
                <c:pt idx="59">
                  <c:v>82.926385873723945</c:v>
                </c:pt>
                <c:pt idx="60">
                  <c:v>82.926385873723945</c:v>
                </c:pt>
                <c:pt idx="61">
                  <c:v>82.926385873723945</c:v>
                </c:pt>
                <c:pt idx="62">
                  <c:v>82.926385873723945</c:v>
                </c:pt>
                <c:pt idx="63">
                  <c:v>82.926385873723945</c:v>
                </c:pt>
                <c:pt idx="64">
                  <c:v>82.926385873723945</c:v>
                </c:pt>
                <c:pt idx="65">
                  <c:v>82.926385873723945</c:v>
                </c:pt>
                <c:pt idx="66">
                  <c:v>82.926385873723945</c:v>
                </c:pt>
                <c:pt idx="67">
                  <c:v>82.926385873723945</c:v>
                </c:pt>
                <c:pt idx="68">
                  <c:v>82.926385873723945</c:v>
                </c:pt>
                <c:pt idx="69">
                  <c:v>82.926385873723945</c:v>
                </c:pt>
              </c:numCache>
            </c:numRef>
          </c:val>
          <c:smooth val="0"/>
          <c:extLst>
            <c:ext xmlns:c16="http://schemas.microsoft.com/office/drawing/2014/chart" uri="{C3380CC4-5D6E-409C-BE32-E72D297353CC}">
              <c16:uniqueId val="{0000003C-5607-4134-ADEC-2A4100F58398}"/>
            </c:ext>
          </c:extLst>
        </c:ser>
        <c:ser>
          <c:idx val="6"/>
          <c:order val="4"/>
          <c:tx>
            <c:strRef>
              <c:f>'5 period smoothed 2'!$H$1</c:f>
              <c:strCache>
                <c:ptCount val="1"/>
                <c:pt idx="0">
                  <c:v> -2 Sigma</c:v>
                </c:pt>
              </c:strCache>
            </c:strRef>
          </c:tx>
          <c:spPr>
            <a:ln w="25400">
              <a:noFill/>
            </a:ln>
            <a:effectLst/>
          </c:spPr>
          <c:marker>
            <c:symbol val="none"/>
          </c:marker>
          <c:cat>
            <c:strRef>
              <c:f>'5 period smoothed 2'!$A$2:$A$71</c:f>
              <c:strCache>
                <c:ptCount val="70"/>
                <c:pt idx="0">
                  <c:v>Wk29</c:v>
                </c:pt>
                <c:pt idx="1">
                  <c:v>Wk30</c:v>
                </c:pt>
                <c:pt idx="2">
                  <c:v>Wk31</c:v>
                </c:pt>
                <c:pt idx="3">
                  <c:v>Wk32</c:v>
                </c:pt>
                <c:pt idx="4">
                  <c:v>Wk33</c:v>
                </c:pt>
                <c:pt idx="5">
                  <c:v>Wk34</c:v>
                </c:pt>
                <c:pt idx="6">
                  <c:v>Wk35</c:v>
                </c:pt>
                <c:pt idx="7">
                  <c:v>Wk36</c:v>
                </c:pt>
                <c:pt idx="8">
                  <c:v>Wk37</c:v>
                </c:pt>
                <c:pt idx="9">
                  <c:v>Wk38</c:v>
                </c:pt>
                <c:pt idx="10">
                  <c:v>Wk39</c:v>
                </c:pt>
                <c:pt idx="11">
                  <c:v>Wk40</c:v>
                </c:pt>
                <c:pt idx="12">
                  <c:v>Wk41</c:v>
                </c:pt>
                <c:pt idx="13">
                  <c:v>Wk42</c:v>
                </c:pt>
                <c:pt idx="14">
                  <c:v>Wk43</c:v>
                </c:pt>
                <c:pt idx="15">
                  <c:v>Wk44</c:v>
                </c:pt>
                <c:pt idx="16">
                  <c:v>Wk45</c:v>
                </c:pt>
                <c:pt idx="17">
                  <c:v>Wk46</c:v>
                </c:pt>
                <c:pt idx="18">
                  <c:v>Wk47</c:v>
                </c:pt>
                <c:pt idx="19">
                  <c:v>Wk1</c:v>
                </c:pt>
                <c:pt idx="20">
                  <c:v>Wk2</c:v>
                </c:pt>
                <c:pt idx="21">
                  <c:v>Wk3</c:v>
                </c:pt>
                <c:pt idx="22">
                  <c:v>Wk4</c:v>
                </c:pt>
                <c:pt idx="23">
                  <c:v>Wk5</c:v>
                </c:pt>
                <c:pt idx="24">
                  <c:v>Wk6</c:v>
                </c:pt>
                <c:pt idx="25">
                  <c:v>Wk7</c:v>
                </c:pt>
                <c:pt idx="26">
                  <c:v>Wk8</c:v>
                </c:pt>
                <c:pt idx="27">
                  <c:v>Wk9</c:v>
                </c:pt>
                <c:pt idx="28">
                  <c:v>Wk10</c:v>
                </c:pt>
                <c:pt idx="29">
                  <c:v>Wk11</c:v>
                </c:pt>
                <c:pt idx="30">
                  <c:v>Wk12</c:v>
                </c:pt>
                <c:pt idx="31">
                  <c:v>Wk13</c:v>
                </c:pt>
                <c:pt idx="32">
                  <c:v>Wk14</c:v>
                </c:pt>
                <c:pt idx="33">
                  <c:v>Wk15</c:v>
                </c:pt>
                <c:pt idx="34">
                  <c:v>Wk16</c:v>
                </c:pt>
                <c:pt idx="35">
                  <c:v>Wk17</c:v>
                </c:pt>
                <c:pt idx="36">
                  <c:v>Wk18</c:v>
                </c:pt>
                <c:pt idx="37">
                  <c:v>Wk19</c:v>
                </c:pt>
                <c:pt idx="38">
                  <c:v>Wk20</c:v>
                </c:pt>
                <c:pt idx="39">
                  <c:v>Wk21</c:v>
                </c:pt>
                <c:pt idx="40">
                  <c:v>Wk22</c:v>
                </c:pt>
                <c:pt idx="41">
                  <c:v>Wk23</c:v>
                </c:pt>
                <c:pt idx="42">
                  <c:v>Wk24</c:v>
                </c:pt>
                <c:pt idx="43">
                  <c:v>Wk25</c:v>
                </c:pt>
                <c:pt idx="44">
                  <c:v>Wk26</c:v>
                </c:pt>
                <c:pt idx="45">
                  <c:v>Wk27</c:v>
                </c:pt>
                <c:pt idx="46">
                  <c:v>Wk28</c:v>
                </c:pt>
                <c:pt idx="47">
                  <c:v>Wk29</c:v>
                </c:pt>
                <c:pt idx="48">
                  <c:v>Wk30</c:v>
                </c:pt>
                <c:pt idx="49">
                  <c:v>Wk31</c:v>
                </c:pt>
                <c:pt idx="50">
                  <c:v>Wk32</c:v>
                </c:pt>
                <c:pt idx="51">
                  <c:v>Wk33</c:v>
                </c:pt>
                <c:pt idx="52">
                  <c:v>Wk34</c:v>
                </c:pt>
                <c:pt idx="53">
                  <c:v>Wk35</c:v>
                </c:pt>
                <c:pt idx="54">
                  <c:v>Wk36</c:v>
                </c:pt>
                <c:pt idx="55">
                  <c:v>Wk37</c:v>
                </c:pt>
                <c:pt idx="56">
                  <c:v>Wk38</c:v>
                </c:pt>
                <c:pt idx="57">
                  <c:v>Wk39</c:v>
                </c:pt>
                <c:pt idx="58">
                  <c:v>Wk40</c:v>
                </c:pt>
                <c:pt idx="59">
                  <c:v>Wk41</c:v>
                </c:pt>
                <c:pt idx="60">
                  <c:v>Wk42</c:v>
                </c:pt>
                <c:pt idx="61">
                  <c:v>Wk43</c:v>
                </c:pt>
                <c:pt idx="62">
                  <c:v>Wk44</c:v>
                </c:pt>
                <c:pt idx="63">
                  <c:v>Wk45</c:v>
                </c:pt>
                <c:pt idx="64">
                  <c:v>Wk46</c:v>
                </c:pt>
                <c:pt idx="65">
                  <c:v>Wk47</c:v>
                </c:pt>
                <c:pt idx="66">
                  <c:v>Wk48</c:v>
                </c:pt>
                <c:pt idx="67">
                  <c:v>Wk49</c:v>
                </c:pt>
                <c:pt idx="68">
                  <c:v>Wk50</c:v>
                </c:pt>
                <c:pt idx="69">
                  <c:v>Wk51</c:v>
                </c:pt>
              </c:strCache>
            </c:strRef>
          </c:cat>
          <c:val>
            <c:numRef>
              <c:f>'5 period smoothed 2'!$H$2:$H$71</c:f>
              <c:numCache>
                <c:formatCode>0.0</c:formatCode>
                <c:ptCount val="70"/>
                <c:pt idx="0">
                  <c:v>82.316742382630736</c:v>
                </c:pt>
                <c:pt idx="1">
                  <c:v>82.316742382630736</c:v>
                </c:pt>
                <c:pt idx="2">
                  <c:v>82.316742382630736</c:v>
                </c:pt>
                <c:pt idx="3">
                  <c:v>82.316742382630736</c:v>
                </c:pt>
                <c:pt idx="4">
                  <c:v>82.316742382630736</c:v>
                </c:pt>
                <c:pt idx="5">
                  <c:v>82.316742382630736</c:v>
                </c:pt>
                <c:pt idx="6">
                  <c:v>82.316742382630736</c:v>
                </c:pt>
                <c:pt idx="7">
                  <c:v>82.316742382630736</c:v>
                </c:pt>
                <c:pt idx="8">
                  <c:v>82.316742382630736</c:v>
                </c:pt>
                <c:pt idx="9">
                  <c:v>82.316742382630736</c:v>
                </c:pt>
                <c:pt idx="10">
                  <c:v>82.316742382630736</c:v>
                </c:pt>
                <c:pt idx="11">
                  <c:v>82.316742382630736</c:v>
                </c:pt>
                <c:pt idx="12">
                  <c:v>82.316742382630736</c:v>
                </c:pt>
                <c:pt idx="13">
                  <c:v>82.316742382630736</c:v>
                </c:pt>
                <c:pt idx="14">
                  <c:v>82.316742382630736</c:v>
                </c:pt>
                <c:pt idx="15">
                  <c:v>82.316742382630736</c:v>
                </c:pt>
                <c:pt idx="16">
                  <c:v>82.316742382630736</c:v>
                </c:pt>
                <c:pt idx="17">
                  <c:v>82.316742382630736</c:v>
                </c:pt>
                <c:pt idx="18">
                  <c:v>82.316742382630736</c:v>
                </c:pt>
                <c:pt idx="19">
                  <c:v>82.316742382630736</c:v>
                </c:pt>
                <c:pt idx="20">
                  <c:v>82.316742382630736</c:v>
                </c:pt>
                <c:pt idx="21">
                  <c:v>82.316742382630736</c:v>
                </c:pt>
                <c:pt idx="22">
                  <c:v>82.316742382630736</c:v>
                </c:pt>
                <c:pt idx="23">
                  <c:v>82.316742382630736</c:v>
                </c:pt>
                <c:pt idx="24">
                  <c:v>82.316742382630736</c:v>
                </c:pt>
                <c:pt idx="25">
                  <c:v>82.316742382630736</c:v>
                </c:pt>
                <c:pt idx="26">
                  <c:v>82.316742382630736</c:v>
                </c:pt>
                <c:pt idx="27">
                  <c:v>82.316742382630736</c:v>
                </c:pt>
                <c:pt idx="28">
                  <c:v>82.316742382630736</c:v>
                </c:pt>
                <c:pt idx="29">
                  <c:v>82.316742382630736</c:v>
                </c:pt>
                <c:pt idx="30">
                  <c:v>82.316742382630736</c:v>
                </c:pt>
                <c:pt idx="31">
                  <c:v>82.316742382630736</c:v>
                </c:pt>
                <c:pt idx="32">
                  <c:v>82.316742382630736</c:v>
                </c:pt>
                <c:pt idx="33">
                  <c:v>82.316742382630736</c:v>
                </c:pt>
                <c:pt idx="34">
                  <c:v>82.316742382630736</c:v>
                </c:pt>
                <c:pt idx="35">
                  <c:v>82.316742382630736</c:v>
                </c:pt>
                <c:pt idx="36">
                  <c:v>82.316742382630736</c:v>
                </c:pt>
                <c:pt idx="37">
                  <c:v>82.316742382630736</c:v>
                </c:pt>
                <c:pt idx="38">
                  <c:v>82.316742382630736</c:v>
                </c:pt>
                <c:pt idx="39">
                  <c:v>82.316742382630736</c:v>
                </c:pt>
                <c:pt idx="40">
                  <c:v>82.316742382630736</c:v>
                </c:pt>
                <c:pt idx="41">
                  <c:v>82.316742382630736</c:v>
                </c:pt>
                <c:pt idx="42">
                  <c:v>82.316742382630736</c:v>
                </c:pt>
                <c:pt idx="43">
                  <c:v>82.316742382630736</c:v>
                </c:pt>
                <c:pt idx="44">
                  <c:v>82.316742382630736</c:v>
                </c:pt>
                <c:pt idx="45">
                  <c:v>82.316742382630736</c:v>
                </c:pt>
                <c:pt idx="46">
                  <c:v>82.316742382630736</c:v>
                </c:pt>
                <c:pt idx="47">
                  <c:v>82.316742382630736</c:v>
                </c:pt>
                <c:pt idx="48">
                  <c:v>82.316742382630736</c:v>
                </c:pt>
                <c:pt idx="49">
                  <c:v>82.316742382630736</c:v>
                </c:pt>
                <c:pt idx="50">
                  <c:v>82.316742382630736</c:v>
                </c:pt>
                <c:pt idx="51">
                  <c:v>82.316742382630736</c:v>
                </c:pt>
                <c:pt idx="52">
                  <c:v>82.316742382630736</c:v>
                </c:pt>
                <c:pt idx="53">
                  <c:v>82.316742382630736</c:v>
                </c:pt>
                <c:pt idx="54">
                  <c:v>82.316742382630736</c:v>
                </c:pt>
                <c:pt idx="55">
                  <c:v>82.316742382630736</c:v>
                </c:pt>
                <c:pt idx="56">
                  <c:v>82.316742382630736</c:v>
                </c:pt>
                <c:pt idx="57">
                  <c:v>82.316742382630736</c:v>
                </c:pt>
                <c:pt idx="58">
                  <c:v>82.316742382630736</c:v>
                </c:pt>
                <c:pt idx="59">
                  <c:v>82.316742382630736</c:v>
                </c:pt>
                <c:pt idx="60">
                  <c:v>82.316742382630736</c:v>
                </c:pt>
                <c:pt idx="61">
                  <c:v>82.316742382630736</c:v>
                </c:pt>
                <c:pt idx="62">
                  <c:v>82.316742382630736</c:v>
                </c:pt>
                <c:pt idx="63">
                  <c:v>82.316742382630736</c:v>
                </c:pt>
                <c:pt idx="64">
                  <c:v>82.316742382630736</c:v>
                </c:pt>
                <c:pt idx="65">
                  <c:v>82.316742382630736</c:v>
                </c:pt>
                <c:pt idx="66">
                  <c:v>82.316742382630736</c:v>
                </c:pt>
                <c:pt idx="67">
                  <c:v>82.316742382630736</c:v>
                </c:pt>
                <c:pt idx="68">
                  <c:v>82.316742382630736</c:v>
                </c:pt>
                <c:pt idx="69">
                  <c:v>82.316742382630736</c:v>
                </c:pt>
              </c:numCache>
            </c:numRef>
          </c:val>
          <c:smooth val="0"/>
          <c:extLst>
            <c:ext xmlns:c16="http://schemas.microsoft.com/office/drawing/2014/chart" uri="{C3380CC4-5D6E-409C-BE32-E72D297353CC}">
              <c16:uniqueId val="{0000003D-5607-4134-ADEC-2A4100F58398}"/>
            </c:ext>
          </c:extLst>
        </c:ser>
        <c:dLbls>
          <c:showLegendKey val="0"/>
          <c:showVal val="0"/>
          <c:showCatName val="0"/>
          <c:showSerName val="0"/>
          <c:showPercent val="0"/>
          <c:showBubbleSize val="0"/>
        </c:dLbls>
        <c:marker val="1"/>
        <c:smooth val="0"/>
        <c:axId val="220537224"/>
        <c:axId val="220537616"/>
      </c:lineChart>
      <c:catAx>
        <c:axId val="220537224"/>
        <c:scaling>
          <c:orientation val="minMax"/>
        </c:scaling>
        <c:delete val="0"/>
        <c:axPos val="b"/>
        <c:title>
          <c:tx>
            <c:rich>
              <a:bodyPr/>
              <a:lstStyle/>
              <a:p>
                <a:pPr>
                  <a:defRPr/>
                </a:pPr>
                <a:r>
                  <a:rPr lang="en-US"/>
                  <a:t>Date/Time/Period</a:t>
                </a:r>
              </a:p>
            </c:rich>
          </c:tx>
          <c:overlay val="0"/>
        </c:title>
        <c:numFmt formatCode="General" sourceLinked="1"/>
        <c:majorTickMark val="out"/>
        <c:minorTickMark val="none"/>
        <c:tickLblPos val="nextTo"/>
        <c:crossAx val="220537616"/>
        <c:crosses val="autoZero"/>
        <c:auto val="0"/>
        <c:lblAlgn val="ctr"/>
        <c:lblOffset val="100"/>
        <c:noMultiLvlLbl val="0"/>
      </c:catAx>
      <c:valAx>
        <c:axId val="220537616"/>
        <c:scaling>
          <c:orientation val="minMax"/>
          <c:min val="67.900000000000006"/>
        </c:scaling>
        <c:delete val="0"/>
        <c:axPos val="l"/>
        <c:title>
          <c:tx>
            <c:rich>
              <a:bodyPr/>
              <a:lstStyle/>
              <a:p>
                <a:pPr>
                  <a:defRPr/>
                </a:pPr>
                <a:r>
                  <a:rPr lang="en-US" dirty="0"/>
                  <a:t>% OEE</a:t>
                </a:r>
              </a:p>
            </c:rich>
          </c:tx>
          <c:overlay val="0"/>
        </c:title>
        <c:numFmt formatCode="0.0" sourceLinked="1"/>
        <c:majorTickMark val="out"/>
        <c:minorTickMark val="none"/>
        <c:tickLblPos val="nextTo"/>
        <c:crossAx val="220537224"/>
        <c:crosses val="autoZero"/>
        <c:crossBetween val="midCat"/>
      </c:valAx>
      <c:spPr>
        <a:noFill/>
        <a:ln w="25400">
          <a:noFill/>
        </a:ln>
      </c:spPr>
    </c:plotArea>
    <c:plotVisOnly val="1"/>
    <c:dispBlanksAs val="gap"/>
    <c:showDLblsOverMax val="0"/>
  </c:chart>
  <c:spPr>
    <a:effectLst>
      <a:outerShdw blurRad="50800" sx="101000" sy="101000" algn="ctr" rotWithShape="0">
        <a:prstClr val="black">
          <a:alpha val="40000"/>
        </a:prstClr>
      </a:outerShdw>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F42A8-C538-4D76-A130-05523C0B7C7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558DBED-5AEC-4D22-B828-BC5EFDFD88B0}">
      <dgm:prSet phldrT="[Text]"/>
      <dgm:spPr/>
      <dgm:t>
        <a:bodyPr/>
        <a:lstStyle/>
        <a:p>
          <a:r>
            <a:rPr lang="en-US" dirty="0"/>
            <a:t>1</a:t>
          </a:r>
        </a:p>
      </dgm:t>
    </dgm:pt>
    <dgm:pt modelId="{1E1C9109-7B5B-4203-9BF9-7B58B46A505F}" type="parTrans" cxnId="{0FB0DB80-D401-428D-9DC8-5322CB94C1B4}">
      <dgm:prSet/>
      <dgm:spPr/>
      <dgm:t>
        <a:bodyPr/>
        <a:lstStyle/>
        <a:p>
          <a:endParaRPr lang="en-US"/>
        </a:p>
      </dgm:t>
    </dgm:pt>
    <dgm:pt modelId="{B136356D-497C-45CB-A8B3-29697814A3F4}" type="sibTrans" cxnId="{0FB0DB80-D401-428D-9DC8-5322CB94C1B4}">
      <dgm:prSet/>
      <dgm:spPr/>
      <dgm:t>
        <a:bodyPr/>
        <a:lstStyle/>
        <a:p>
          <a:endParaRPr lang="en-US"/>
        </a:p>
      </dgm:t>
    </dgm:pt>
    <dgm:pt modelId="{7A69773C-4488-4ED8-B99A-9B77019BD37C}">
      <dgm:prSet phldrT="[Text]" custT="1"/>
      <dgm:spPr/>
      <dgm:t>
        <a:bodyPr/>
        <a:lstStyle/>
        <a:p>
          <a:pPr>
            <a:buNone/>
          </a:pPr>
          <a:r>
            <a:rPr lang="en-US" sz="2000" dirty="0"/>
            <a:t>What is the present condition?</a:t>
          </a:r>
        </a:p>
      </dgm:t>
    </dgm:pt>
    <dgm:pt modelId="{5BCBD2B0-E828-4201-B1AC-4E088EAF3D30}" type="parTrans" cxnId="{24343E07-762D-4846-B7E0-266564E1E6DD}">
      <dgm:prSet/>
      <dgm:spPr/>
      <dgm:t>
        <a:bodyPr/>
        <a:lstStyle/>
        <a:p>
          <a:endParaRPr lang="en-US"/>
        </a:p>
      </dgm:t>
    </dgm:pt>
    <dgm:pt modelId="{500040DD-EBD6-463E-8685-EA7CD33FD771}" type="sibTrans" cxnId="{24343E07-762D-4846-B7E0-266564E1E6DD}">
      <dgm:prSet/>
      <dgm:spPr/>
      <dgm:t>
        <a:bodyPr/>
        <a:lstStyle/>
        <a:p>
          <a:endParaRPr lang="en-US"/>
        </a:p>
      </dgm:t>
    </dgm:pt>
    <dgm:pt modelId="{7938ED67-47C3-4DFC-9F0D-9975D1AF48F9}">
      <dgm:prSet phldrT="[Text]"/>
      <dgm:spPr/>
      <dgm:t>
        <a:bodyPr/>
        <a:lstStyle/>
        <a:p>
          <a:r>
            <a:rPr lang="en-US" dirty="0"/>
            <a:t>2</a:t>
          </a:r>
        </a:p>
      </dgm:t>
    </dgm:pt>
    <dgm:pt modelId="{BF2E428D-8498-4948-91D0-83BEB0AC9134}" type="parTrans" cxnId="{28072EA8-527E-4BBC-A886-E15EEE49D201}">
      <dgm:prSet/>
      <dgm:spPr/>
      <dgm:t>
        <a:bodyPr/>
        <a:lstStyle/>
        <a:p>
          <a:endParaRPr lang="en-US"/>
        </a:p>
      </dgm:t>
    </dgm:pt>
    <dgm:pt modelId="{20FB1F4E-5D9C-4469-8FAC-984F4B08E5B3}" type="sibTrans" cxnId="{28072EA8-527E-4BBC-A886-E15EEE49D201}">
      <dgm:prSet/>
      <dgm:spPr/>
      <dgm:t>
        <a:bodyPr/>
        <a:lstStyle/>
        <a:p>
          <a:endParaRPr lang="en-US"/>
        </a:p>
      </dgm:t>
    </dgm:pt>
    <dgm:pt modelId="{0C731CAF-02F0-4E18-A526-DC9902DD4A7F}">
      <dgm:prSet phldrT="[Text]" custT="1"/>
      <dgm:spPr/>
      <dgm:t>
        <a:bodyPr/>
        <a:lstStyle/>
        <a:p>
          <a:pPr>
            <a:buNone/>
          </a:pPr>
          <a:r>
            <a:rPr lang="en-US" sz="2000" dirty="0"/>
            <a:t>What is the desired future condition?</a:t>
          </a:r>
        </a:p>
      </dgm:t>
    </dgm:pt>
    <dgm:pt modelId="{D2C7C1A9-EBD2-4EC7-81AC-EA5760BFAB1D}" type="parTrans" cxnId="{A8B0B2FE-AA66-4F19-967B-460F4FAE2648}">
      <dgm:prSet/>
      <dgm:spPr/>
      <dgm:t>
        <a:bodyPr/>
        <a:lstStyle/>
        <a:p>
          <a:endParaRPr lang="en-US"/>
        </a:p>
      </dgm:t>
    </dgm:pt>
    <dgm:pt modelId="{1DEE118E-2614-4713-A8B0-CDBD9553595C}" type="sibTrans" cxnId="{A8B0B2FE-AA66-4F19-967B-460F4FAE2648}">
      <dgm:prSet/>
      <dgm:spPr/>
      <dgm:t>
        <a:bodyPr/>
        <a:lstStyle/>
        <a:p>
          <a:endParaRPr lang="en-US"/>
        </a:p>
      </dgm:t>
    </dgm:pt>
    <dgm:pt modelId="{9E5DE5E8-8775-4A4D-A739-FB861788A098}">
      <dgm:prSet phldrT="[Text]"/>
      <dgm:spPr/>
      <dgm:t>
        <a:bodyPr/>
        <a:lstStyle/>
        <a:p>
          <a:r>
            <a:rPr lang="en-US" dirty="0"/>
            <a:t>3</a:t>
          </a:r>
        </a:p>
      </dgm:t>
    </dgm:pt>
    <dgm:pt modelId="{10065F35-231D-4FB3-9BAF-77FE26FC0FAD}" type="parTrans" cxnId="{FB2EB9C7-502C-472A-BBA3-9256CB3A7973}">
      <dgm:prSet/>
      <dgm:spPr/>
      <dgm:t>
        <a:bodyPr/>
        <a:lstStyle/>
        <a:p>
          <a:endParaRPr lang="en-US"/>
        </a:p>
      </dgm:t>
    </dgm:pt>
    <dgm:pt modelId="{F80C7A7C-8B0D-47DD-A3DC-2DCF467A3F6A}" type="sibTrans" cxnId="{FB2EB9C7-502C-472A-BBA3-9256CB3A7973}">
      <dgm:prSet/>
      <dgm:spPr/>
      <dgm:t>
        <a:bodyPr/>
        <a:lstStyle/>
        <a:p>
          <a:endParaRPr lang="en-US"/>
        </a:p>
      </dgm:t>
    </dgm:pt>
    <dgm:pt modelId="{D1E2EE52-FA52-4DDD-9F35-69A93C8B81DE}">
      <dgm:prSet phldrT="[Text]" custT="1"/>
      <dgm:spPr/>
      <dgm:t>
        <a:bodyPr/>
        <a:lstStyle/>
        <a:p>
          <a:pPr>
            <a:buNone/>
          </a:pPr>
          <a:r>
            <a:rPr lang="en-US" sz="2000" dirty="0"/>
            <a:t>What is preventing us from reaching the desired condition? </a:t>
          </a:r>
        </a:p>
      </dgm:t>
    </dgm:pt>
    <dgm:pt modelId="{A48F5DCE-5D3F-4D9C-AAF0-A29C9ED61BE5}" type="parTrans" cxnId="{F254056A-93BE-4A45-8AEE-F6976CF43B3E}">
      <dgm:prSet/>
      <dgm:spPr/>
      <dgm:t>
        <a:bodyPr/>
        <a:lstStyle/>
        <a:p>
          <a:endParaRPr lang="en-US"/>
        </a:p>
      </dgm:t>
    </dgm:pt>
    <dgm:pt modelId="{EA34102A-5B95-4586-BC7A-CE200603AB20}" type="sibTrans" cxnId="{F254056A-93BE-4A45-8AEE-F6976CF43B3E}">
      <dgm:prSet/>
      <dgm:spPr/>
      <dgm:t>
        <a:bodyPr/>
        <a:lstStyle/>
        <a:p>
          <a:endParaRPr lang="en-US"/>
        </a:p>
      </dgm:t>
    </dgm:pt>
    <dgm:pt modelId="{C0F526BF-F3AB-4024-9BC0-F97AABAA012E}">
      <dgm:prSet phldrT="[Text]"/>
      <dgm:spPr/>
      <dgm:t>
        <a:bodyPr/>
        <a:lstStyle/>
        <a:p>
          <a:r>
            <a:rPr lang="en-US" dirty="0"/>
            <a:t>4</a:t>
          </a:r>
        </a:p>
      </dgm:t>
    </dgm:pt>
    <dgm:pt modelId="{953A5EDA-862E-4A8C-8E8D-D43E60440669}" type="parTrans" cxnId="{1D97A32F-7F24-4FA6-9264-7C6BDB296D0A}">
      <dgm:prSet/>
      <dgm:spPr/>
      <dgm:t>
        <a:bodyPr/>
        <a:lstStyle/>
        <a:p>
          <a:endParaRPr lang="en-US"/>
        </a:p>
      </dgm:t>
    </dgm:pt>
    <dgm:pt modelId="{FC70AC77-1214-4A5A-8559-7149EAA91AD1}" type="sibTrans" cxnId="{1D97A32F-7F24-4FA6-9264-7C6BDB296D0A}">
      <dgm:prSet/>
      <dgm:spPr/>
      <dgm:t>
        <a:bodyPr/>
        <a:lstStyle/>
        <a:p>
          <a:endParaRPr lang="en-US"/>
        </a:p>
      </dgm:t>
    </dgm:pt>
    <dgm:pt modelId="{304FC30E-7070-44D9-AC4C-787E262F9E16}">
      <dgm:prSet phldrT="[Text]"/>
      <dgm:spPr/>
      <dgm:t>
        <a:bodyPr/>
        <a:lstStyle/>
        <a:p>
          <a:r>
            <a:rPr lang="en-US" dirty="0"/>
            <a:t>5</a:t>
          </a:r>
        </a:p>
      </dgm:t>
    </dgm:pt>
    <dgm:pt modelId="{69215107-08EB-43ED-ACEA-563D2FA87402}" type="parTrans" cxnId="{E756A515-44AA-49BA-AABA-C9247B7B22CD}">
      <dgm:prSet/>
      <dgm:spPr/>
      <dgm:t>
        <a:bodyPr/>
        <a:lstStyle/>
        <a:p>
          <a:endParaRPr lang="en-US"/>
        </a:p>
      </dgm:t>
    </dgm:pt>
    <dgm:pt modelId="{EFFE4EEE-8458-46A2-B4B9-534417030DFB}" type="sibTrans" cxnId="{E756A515-44AA-49BA-AABA-C9247B7B22CD}">
      <dgm:prSet/>
      <dgm:spPr/>
      <dgm:t>
        <a:bodyPr/>
        <a:lstStyle/>
        <a:p>
          <a:endParaRPr lang="en-US"/>
        </a:p>
      </dgm:t>
    </dgm:pt>
    <dgm:pt modelId="{9FFA0121-B621-455A-AA78-6B56086EFED1}">
      <dgm:prSet phldrT="[Text]"/>
      <dgm:spPr/>
      <dgm:t>
        <a:bodyPr/>
        <a:lstStyle/>
        <a:p>
          <a:r>
            <a:rPr lang="en-US" dirty="0"/>
            <a:t>6</a:t>
          </a:r>
        </a:p>
      </dgm:t>
    </dgm:pt>
    <dgm:pt modelId="{ECF90D1C-4733-4C77-A603-7E017281F412}" type="parTrans" cxnId="{3ED3E945-81E3-4910-977A-ABEBB41031AA}">
      <dgm:prSet/>
      <dgm:spPr/>
      <dgm:t>
        <a:bodyPr/>
        <a:lstStyle/>
        <a:p>
          <a:endParaRPr lang="en-US"/>
        </a:p>
      </dgm:t>
    </dgm:pt>
    <dgm:pt modelId="{7960CE85-607E-4BA9-8722-89369822B3D2}" type="sibTrans" cxnId="{3ED3E945-81E3-4910-977A-ABEBB41031AA}">
      <dgm:prSet/>
      <dgm:spPr/>
      <dgm:t>
        <a:bodyPr/>
        <a:lstStyle/>
        <a:p>
          <a:endParaRPr lang="en-US"/>
        </a:p>
      </dgm:t>
    </dgm:pt>
    <dgm:pt modelId="{25D205DA-22C9-420F-BF04-06360D08A711}">
      <dgm:prSet custT="1"/>
      <dgm:spPr/>
      <dgm:t>
        <a:bodyPr/>
        <a:lstStyle/>
        <a:p>
          <a:pPr>
            <a:buNone/>
          </a:pPr>
          <a:r>
            <a:rPr lang="en-US" sz="2000" dirty="0"/>
            <a:t>What is something we can do, right now, to get closer to the desired condition?</a:t>
          </a:r>
        </a:p>
      </dgm:t>
    </dgm:pt>
    <dgm:pt modelId="{BBB3E231-5883-4938-AB86-179F5813FC3D}" type="parTrans" cxnId="{7A82B2A1-FBB4-4FBA-BB05-EBEB14D7C070}">
      <dgm:prSet/>
      <dgm:spPr/>
      <dgm:t>
        <a:bodyPr/>
        <a:lstStyle/>
        <a:p>
          <a:endParaRPr lang="en-US"/>
        </a:p>
      </dgm:t>
    </dgm:pt>
    <dgm:pt modelId="{880BBE40-46EC-4129-BE35-330A4E37B233}" type="sibTrans" cxnId="{7A82B2A1-FBB4-4FBA-BB05-EBEB14D7C070}">
      <dgm:prSet/>
      <dgm:spPr/>
      <dgm:t>
        <a:bodyPr/>
        <a:lstStyle/>
        <a:p>
          <a:endParaRPr lang="en-US"/>
        </a:p>
      </dgm:t>
    </dgm:pt>
    <dgm:pt modelId="{68F32C34-DE2E-487E-8DA0-41F9D03EC039}">
      <dgm:prSet custT="1"/>
      <dgm:spPr/>
      <dgm:t>
        <a:bodyPr/>
        <a:lstStyle/>
        <a:p>
          <a:pPr>
            <a:buNone/>
          </a:pPr>
          <a:r>
            <a:rPr lang="en-US" sz="2000" dirty="0"/>
            <a:t>When we do this, what should we expect?</a:t>
          </a:r>
        </a:p>
      </dgm:t>
    </dgm:pt>
    <dgm:pt modelId="{3D4C8C6E-FE01-410B-886D-3A0E5F6DE672}" type="parTrans" cxnId="{8F11B04A-5540-421C-B0B0-CA84E20CC2B6}">
      <dgm:prSet/>
      <dgm:spPr/>
      <dgm:t>
        <a:bodyPr/>
        <a:lstStyle/>
        <a:p>
          <a:endParaRPr lang="en-US"/>
        </a:p>
      </dgm:t>
    </dgm:pt>
    <dgm:pt modelId="{A3D75E53-0D1F-4F82-AC16-7AFB6394E16A}" type="sibTrans" cxnId="{8F11B04A-5540-421C-B0B0-CA84E20CC2B6}">
      <dgm:prSet/>
      <dgm:spPr/>
      <dgm:t>
        <a:bodyPr/>
        <a:lstStyle/>
        <a:p>
          <a:endParaRPr lang="en-US"/>
        </a:p>
      </dgm:t>
    </dgm:pt>
    <dgm:pt modelId="{D289C7D5-5358-4014-9702-D0A990D72E5F}">
      <dgm:prSet custT="1"/>
      <dgm:spPr/>
      <dgm:t>
        <a:bodyPr/>
        <a:lstStyle/>
        <a:p>
          <a:pPr>
            <a:buNone/>
          </a:pPr>
          <a:r>
            <a:rPr lang="en-US" sz="1500" dirty="0"/>
            <a:t>b. How much of it will happen? </a:t>
          </a:r>
        </a:p>
      </dgm:t>
    </dgm:pt>
    <dgm:pt modelId="{685F0080-D0CE-4ADA-841C-75CF9140612D}" type="parTrans" cxnId="{614E3CD5-97C9-4872-B3A2-FC387ED26C6C}">
      <dgm:prSet/>
      <dgm:spPr/>
      <dgm:t>
        <a:bodyPr/>
        <a:lstStyle/>
        <a:p>
          <a:endParaRPr lang="en-US"/>
        </a:p>
      </dgm:t>
    </dgm:pt>
    <dgm:pt modelId="{D98C9AFC-652E-49B8-AACC-5CC9CBC7BAC9}" type="sibTrans" cxnId="{614E3CD5-97C9-4872-B3A2-FC387ED26C6C}">
      <dgm:prSet/>
      <dgm:spPr/>
      <dgm:t>
        <a:bodyPr/>
        <a:lstStyle/>
        <a:p>
          <a:endParaRPr lang="en-US"/>
        </a:p>
      </dgm:t>
    </dgm:pt>
    <dgm:pt modelId="{864701AF-856F-4D8E-B691-CC64C905CF1F}">
      <dgm:prSet custT="1"/>
      <dgm:spPr/>
      <dgm:t>
        <a:bodyPr/>
        <a:lstStyle/>
        <a:p>
          <a:pPr>
            <a:buNone/>
          </a:pPr>
          <a:r>
            <a:rPr lang="en-US" sz="1500" dirty="0"/>
            <a:t>c. When will it happen so we can “go see?”</a:t>
          </a:r>
          <a:endParaRPr lang="en-US" sz="700" dirty="0"/>
        </a:p>
      </dgm:t>
    </dgm:pt>
    <dgm:pt modelId="{B96CE539-9960-474C-BB24-89EE657578BA}" type="parTrans" cxnId="{6B6A22E6-DCAB-4561-9700-339AD06BFB14}">
      <dgm:prSet/>
      <dgm:spPr/>
      <dgm:t>
        <a:bodyPr/>
        <a:lstStyle/>
        <a:p>
          <a:endParaRPr lang="en-US"/>
        </a:p>
      </dgm:t>
    </dgm:pt>
    <dgm:pt modelId="{3B702355-C0BE-428C-BF1B-EE333146365F}" type="sibTrans" cxnId="{6B6A22E6-DCAB-4561-9700-339AD06BFB14}">
      <dgm:prSet/>
      <dgm:spPr/>
      <dgm:t>
        <a:bodyPr/>
        <a:lstStyle/>
        <a:p>
          <a:endParaRPr lang="en-US"/>
        </a:p>
      </dgm:t>
    </dgm:pt>
    <dgm:pt modelId="{31EBD327-3AE7-4854-942A-E54FD4BED29D}">
      <dgm:prSet custT="1"/>
      <dgm:spPr/>
      <dgm:t>
        <a:bodyPr/>
        <a:lstStyle/>
        <a:p>
          <a:pPr>
            <a:buNone/>
          </a:pPr>
          <a:r>
            <a:rPr lang="en-US" sz="2000" dirty="0"/>
            <a:t>What have we learned?</a:t>
          </a:r>
        </a:p>
      </dgm:t>
    </dgm:pt>
    <dgm:pt modelId="{968C20FB-D353-4DE9-947C-D6C4E18BECEA}" type="parTrans" cxnId="{3E3053AF-D512-43A1-B181-CFB4F5401441}">
      <dgm:prSet/>
      <dgm:spPr/>
      <dgm:t>
        <a:bodyPr/>
        <a:lstStyle/>
        <a:p>
          <a:endParaRPr lang="en-US"/>
        </a:p>
      </dgm:t>
    </dgm:pt>
    <dgm:pt modelId="{10836AD2-2F61-4099-8883-BAC88B392186}" type="sibTrans" cxnId="{3E3053AF-D512-43A1-B181-CFB4F5401441}">
      <dgm:prSet/>
      <dgm:spPr/>
      <dgm:t>
        <a:bodyPr/>
        <a:lstStyle/>
        <a:p>
          <a:endParaRPr lang="en-US"/>
        </a:p>
      </dgm:t>
    </dgm:pt>
    <dgm:pt modelId="{B4A6D45B-EF3B-4735-A628-F97D9414C2A7}">
      <dgm:prSet custT="1"/>
      <dgm:spPr/>
      <dgm:t>
        <a:bodyPr/>
        <a:lstStyle/>
        <a:p>
          <a:pPr>
            <a:buNone/>
          </a:pPr>
          <a:r>
            <a:rPr lang="en-US" sz="1500" dirty="0"/>
            <a:t>a. What will happen? </a:t>
          </a:r>
          <a:endParaRPr lang="en-US" sz="2000" dirty="0"/>
        </a:p>
      </dgm:t>
    </dgm:pt>
    <dgm:pt modelId="{EA0AA54D-C597-4C65-9687-1DF2725C8143}" type="parTrans" cxnId="{807F8E7E-FB1F-46CB-8A3A-CCC59109B8BC}">
      <dgm:prSet/>
      <dgm:spPr/>
      <dgm:t>
        <a:bodyPr/>
        <a:lstStyle/>
        <a:p>
          <a:endParaRPr lang="en-US"/>
        </a:p>
      </dgm:t>
    </dgm:pt>
    <dgm:pt modelId="{5F492E8F-7084-4D70-BFD0-037A778E345B}" type="sibTrans" cxnId="{807F8E7E-FB1F-46CB-8A3A-CCC59109B8BC}">
      <dgm:prSet/>
      <dgm:spPr/>
      <dgm:t>
        <a:bodyPr/>
        <a:lstStyle/>
        <a:p>
          <a:endParaRPr lang="en-US"/>
        </a:p>
      </dgm:t>
    </dgm:pt>
    <dgm:pt modelId="{702E4426-1131-4EF8-B31B-25F5E9FDA4DF}" type="pres">
      <dgm:prSet presAssocID="{7A4F42A8-C538-4D76-A130-05523C0B7C73}" presName="linearFlow" presStyleCnt="0">
        <dgm:presLayoutVars>
          <dgm:dir/>
          <dgm:animLvl val="lvl"/>
          <dgm:resizeHandles val="exact"/>
        </dgm:presLayoutVars>
      </dgm:prSet>
      <dgm:spPr/>
    </dgm:pt>
    <dgm:pt modelId="{3A2537B5-E5E8-47FE-AFB0-9BF6586B1B1A}" type="pres">
      <dgm:prSet presAssocID="{C558DBED-5AEC-4D22-B828-BC5EFDFD88B0}" presName="composite" presStyleCnt="0"/>
      <dgm:spPr/>
    </dgm:pt>
    <dgm:pt modelId="{7E262BBB-6C27-4F40-BCD1-CDB195C2F566}" type="pres">
      <dgm:prSet presAssocID="{C558DBED-5AEC-4D22-B828-BC5EFDFD88B0}" presName="parentText" presStyleLbl="alignNode1" presStyleIdx="0" presStyleCnt="6">
        <dgm:presLayoutVars>
          <dgm:chMax val="1"/>
          <dgm:bulletEnabled val="1"/>
        </dgm:presLayoutVars>
      </dgm:prSet>
      <dgm:spPr/>
    </dgm:pt>
    <dgm:pt modelId="{2FDFE77A-362C-4F16-ADBB-5EEF9F8EF975}" type="pres">
      <dgm:prSet presAssocID="{C558DBED-5AEC-4D22-B828-BC5EFDFD88B0}" presName="descendantText" presStyleLbl="alignAcc1" presStyleIdx="0" presStyleCnt="6">
        <dgm:presLayoutVars>
          <dgm:bulletEnabled val="1"/>
        </dgm:presLayoutVars>
      </dgm:prSet>
      <dgm:spPr/>
    </dgm:pt>
    <dgm:pt modelId="{1D113DDA-DCA4-46CB-B3A0-41C5433CF90E}" type="pres">
      <dgm:prSet presAssocID="{B136356D-497C-45CB-A8B3-29697814A3F4}" presName="sp" presStyleCnt="0"/>
      <dgm:spPr/>
    </dgm:pt>
    <dgm:pt modelId="{18D8680F-027A-4255-AF60-E5B10F2FFF22}" type="pres">
      <dgm:prSet presAssocID="{7938ED67-47C3-4DFC-9F0D-9975D1AF48F9}" presName="composite" presStyleCnt="0"/>
      <dgm:spPr/>
    </dgm:pt>
    <dgm:pt modelId="{91185513-E5B8-4DBC-BCDD-BC0FFEFD5A8C}" type="pres">
      <dgm:prSet presAssocID="{7938ED67-47C3-4DFC-9F0D-9975D1AF48F9}" presName="parentText" presStyleLbl="alignNode1" presStyleIdx="1" presStyleCnt="6">
        <dgm:presLayoutVars>
          <dgm:chMax val="1"/>
          <dgm:bulletEnabled val="1"/>
        </dgm:presLayoutVars>
      </dgm:prSet>
      <dgm:spPr/>
    </dgm:pt>
    <dgm:pt modelId="{1A34F377-93F2-4456-9EC1-A8DA0E5CCDED}" type="pres">
      <dgm:prSet presAssocID="{7938ED67-47C3-4DFC-9F0D-9975D1AF48F9}" presName="descendantText" presStyleLbl="alignAcc1" presStyleIdx="1" presStyleCnt="6">
        <dgm:presLayoutVars>
          <dgm:bulletEnabled val="1"/>
        </dgm:presLayoutVars>
      </dgm:prSet>
      <dgm:spPr/>
    </dgm:pt>
    <dgm:pt modelId="{1B84A6E3-4698-428F-B6D7-B100C6CE4BA9}" type="pres">
      <dgm:prSet presAssocID="{20FB1F4E-5D9C-4469-8FAC-984F4B08E5B3}" presName="sp" presStyleCnt="0"/>
      <dgm:spPr/>
    </dgm:pt>
    <dgm:pt modelId="{D4D6AA63-2746-40E5-B4CA-05B3CCFCE217}" type="pres">
      <dgm:prSet presAssocID="{9E5DE5E8-8775-4A4D-A739-FB861788A098}" presName="composite" presStyleCnt="0"/>
      <dgm:spPr/>
    </dgm:pt>
    <dgm:pt modelId="{17F9AFEE-ADC9-4D2F-BADF-10684283EECE}" type="pres">
      <dgm:prSet presAssocID="{9E5DE5E8-8775-4A4D-A739-FB861788A098}" presName="parentText" presStyleLbl="alignNode1" presStyleIdx="2" presStyleCnt="6">
        <dgm:presLayoutVars>
          <dgm:chMax val="1"/>
          <dgm:bulletEnabled val="1"/>
        </dgm:presLayoutVars>
      </dgm:prSet>
      <dgm:spPr/>
    </dgm:pt>
    <dgm:pt modelId="{2F876B8E-B6CC-4FF6-81B3-9A0B547EC3DC}" type="pres">
      <dgm:prSet presAssocID="{9E5DE5E8-8775-4A4D-A739-FB861788A098}" presName="descendantText" presStyleLbl="alignAcc1" presStyleIdx="2" presStyleCnt="6">
        <dgm:presLayoutVars>
          <dgm:bulletEnabled val="1"/>
        </dgm:presLayoutVars>
      </dgm:prSet>
      <dgm:spPr/>
    </dgm:pt>
    <dgm:pt modelId="{1D5BB994-8E5B-42BC-8849-FACD03C96506}" type="pres">
      <dgm:prSet presAssocID="{F80C7A7C-8B0D-47DD-A3DC-2DCF467A3F6A}" presName="sp" presStyleCnt="0"/>
      <dgm:spPr/>
    </dgm:pt>
    <dgm:pt modelId="{18E6E8C8-56C8-409A-8534-480C48A6C89D}" type="pres">
      <dgm:prSet presAssocID="{C0F526BF-F3AB-4024-9BC0-F97AABAA012E}" presName="composite" presStyleCnt="0"/>
      <dgm:spPr/>
    </dgm:pt>
    <dgm:pt modelId="{1A203A7B-1A81-490A-8761-ABF4110245E5}" type="pres">
      <dgm:prSet presAssocID="{C0F526BF-F3AB-4024-9BC0-F97AABAA012E}" presName="parentText" presStyleLbl="alignNode1" presStyleIdx="3" presStyleCnt="6" custScaleY="125223" custLinFactNeighborY="-6932">
        <dgm:presLayoutVars>
          <dgm:chMax val="1"/>
          <dgm:bulletEnabled val="1"/>
        </dgm:presLayoutVars>
      </dgm:prSet>
      <dgm:spPr/>
    </dgm:pt>
    <dgm:pt modelId="{94623BE2-6E33-4B43-9BCB-67D6D81B9C40}" type="pres">
      <dgm:prSet presAssocID="{C0F526BF-F3AB-4024-9BC0-F97AABAA012E}" presName="descendantText" presStyleLbl="alignAcc1" presStyleIdx="3" presStyleCnt="6" custScaleY="154712" custLinFactNeighborY="-10656">
        <dgm:presLayoutVars>
          <dgm:bulletEnabled val="1"/>
        </dgm:presLayoutVars>
      </dgm:prSet>
      <dgm:spPr/>
    </dgm:pt>
    <dgm:pt modelId="{655DA3EC-2D0A-4A44-A8CE-93B5E736799D}" type="pres">
      <dgm:prSet presAssocID="{FC70AC77-1214-4A5A-8559-7149EAA91AD1}" presName="sp" presStyleCnt="0"/>
      <dgm:spPr/>
    </dgm:pt>
    <dgm:pt modelId="{B415A768-A329-4F59-8048-70F66633123B}" type="pres">
      <dgm:prSet presAssocID="{304FC30E-7070-44D9-AC4C-787E262F9E16}" presName="composite" presStyleCnt="0"/>
      <dgm:spPr/>
    </dgm:pt>
    <dgm:pt modelId="{84EB35A0-C3D9-43C6-A23C-054A259FB738}" type="pres">
      <dgm:prSet presAssocID="{304FC30E-7070-44D9-AC4C-787E262F9E16}" presName="parentText" presStyleLbl="alignNode1" presStyleIdx="4" presStyleCnt="6" custScaleY="210654" custLinFactNeighborY="-7760">
        <dgm:presLayoutVars>
          <dgm:chMax val="1"/>
          <dgm:bulletEnabled val="1"/>
        </dgm:presLayoutVars>
      </dgm:prSet>
      <dgm:spPr/>
    </dgm:pt>
    <dgm:pt modelId="{6A79F373-37BA-4DE1-A4A7-652C3508FA35}" type="pres">
      <dgm:prSet presAssocID="{304FC30E-7070-44D9-AC4C-787E262F9E16}" presName="descendantText" presStyleLbl="alignAcc1" presStyleIdx="4" presStyleCnt="6" custScaleY="264918" custLinFactNeighborY="-11944">
        <dgm:presLayoutVars>
          <dgm:bulletEnabled val="1"/>
        </dgm:presLayoutVars>
      </dgm:prSet>
      <dgm:spPr/>
    </dgm:pt>
    <dgm:pt modelId="{CF3994B0-E511-450D-B5EA-E791EA756AD2}" type="pres">
      <dgm:prSet presAssocID="{EFFE4EEE-8458-46A2-B4B9-534417030DFB}" presName="sp" presStyleCnt="0"/>
      <dgm:spPr/>
    </dgm:pt>
    <dgm:pt modelId="{F0782DC5-5282-45BD-A92A-1DCEF14BEEFF}" type="pres">
      <dgm:prSet presAssocID="{9FFA0121-B621-455A-AA78-6B56086EFED1}" presName="composite" presStyleCnt="0"/>
      <dgm:spPr/>
    </dgm:pt>
    <dgm:pt modelId="{D4F85799-2A35-46CE-BFFF-065A193B103D}" type="pres">
      <dgm:prSet presAssocID="{9FFA0121-B621-455A-AA78-6B56086EFED1}" presName="parentText" presStyleLbl="alignNode1" presStyleIdx="5" presStyleCnt="6" custLinFactNeighborY="-9700">
        <dgm:presLayoutVars>
          <dgm:chMax val="1"/>
          <dgm:bulletEnabled val="1"/>
        </dgm:presLayoutVars>
      </dgm:prSet>
      <dgm:spPr/>
    </dgm:pt>
    <dgm:pt modelId="{1D7B32B2-C3EA-44B4-BF67-DD55F73B1139}" type="pres">
      <dgm:prSet presAssocID="{9FFA0121-B621-455A-AA78-6B56086EFED1}" presName="descendantText" presStyleLbl="alignAcc1" presStyleIdx="5" presStyleCnt="6" custLinFactNeighborY="-14930">
        <dgm:presLayoutVars>
          <dgm:bulletEnabled val="1"/>
        </dgm:presLayoutVars>
      </dgm:prSet>
      <dgm:spPr/>
    </dgm:pt>
  </dgm:ptLst>
  <dgm:cxnLst>
    <dgm:cxn modelId="{C007E503-71A1-42AD-88A4-8DB447CE09FE}" type="presOf" srcId="{864701AF-856F-4D8E-B691-CC64C905CF1F}" destId="{6A79F373-37BA-4DE1-A4A7-652C3508FA35}" srcOrd="0" destOrd="3" presId="urn:microsoft.com/office/officeart/2005/8/layout/chevron2"/>
    <dgm:cxn modelId="{24343E07-762D-4846-B7E0-266564E1E6DD}" srcId="{C558DBED-5AEC-4D22-B828-BC5EFDFD88B0}" destId="{7A69773C-4488-4ED8-B99A-9B77019BD37C}" srcOrd="0" destOrd="0" parTransId="{5BCBD2B0-E828-4201-B1AC-4E088EAF3D30}" sibTransId="{500040DD-EBD6-463E-8685-EA7CD33FD771}"/>
    <dgm:cxn modelId="{8D372A0C-B20C-478F-80A1-72F5B5083B2A}" type="presOf" srcId="{D289C7D5-5358-4014-9702-D0A990D72E5F}" destId="{6A79F373-37BA-4DE1-A4A7-652C3508FA35}" srcOrd="0" destOrd="2" presId="urn:microsoft.com/office/officeart/2005/8/layout/chevron2"/>
    <dgm:cxn modelId="{E756A515-44AA-49BA-AABA-C9247B7B22CD}" srcId="{7A4F42A8-C538-4D76-A130-05523C0B7C73}" destId="{304FC30E-7070-44D9-AC4C-787E262F9E16}" srcOrd="4" destOrd="0" parTransId="{69215107-08EB-43ED-ACEA-563D2FA87402}" sibTransId="{EFFE4EEE-8458-46A2-B4B9-534417030DFB}"/>
    <dgm:cxn modelId="{1D97A32F-7F24-4FA6-9264-7C6BDB296D0A}" srcId="{7A4F42A8-C538-4D76-A130-05523C0B7C73}" destId="{C0F526BF-F3AB-4024-9BC0-F97AABAA012E}" srcOrd="3" destOrd="0" parTransId="{953A5EDA-862E-4A8C-8E8D-D43E60440669}" sibTransId="{FC70AC77-1214-4A5A-8559-7149EAA91AD1}"/>
    <dgm:cxn modelId="{906B3237-F6ED-414F-B42E-3840FAD9124E}" type="presOf" srcId="{25D205DA-22C9-420F-BF04-06360D08A711}" destId="{94623BE2-6E33-4B43-9BCB-67D6D81B9C40}" srcOrd="0" destOrd="0" presId="urn:microsoft.com/office/officeart/2005/8/layout/chevron2"/>
    <dgm:cxn modelId="{C2520365-2A2E-4E2C-B296-CB45E7B955E4}" type="presOf" srcId="{304FC30E-7070-44D9-AC4C-787E262F9E16}" destId="{84EB35A0-C3D9-43C6-A23C-054A259FB738}" srcOrd="0" destOrd="0" presId="urn:microsoft.com/office/officeart/2005/8/layout/chevron2"/>
    <dgm:cxn modelId="{B5231865-823A-4E1A-9AEC-6A6C60136C99}" type="presOf" srcId="{C0F526BF-F3AB-4024-9BC0-F97AABAA012E}" destId="{1A203A7B-1A81-490A-8761-ABF4110245E5}" srcOrd="0" destOrd="0" presId="urn:microsoft.com/office/officeart/2005/8/layout/chevron2"/>
    <dgm:cxn modelId="{7A2E1A45-2AD2-462D-B4DE-7155CF0ACBAB}" type="presOf" srcId="{B4A6D45B-EF3B-4735-A628-F97D9414C2A7}" destId="{6A79F373-37BA-4DE1-A4A7-652C3508FA35}" srcOrd="0" destOrd="1" presId="urn:microsoft.com/office/officeart/2005/8/layout/chevron2"/>
    <dgm:cxn modelId="{BCEF8265-0AB5-410B-9350-7FF8B903EEC7}" type="presOf" srcId="{D1E2EE52-FA52-4DDD-9F35-69A93C8B81DE}" destId="{2F876B8E-B6CC-4FF6-81B3-9A0B547EC3DC}" srcOrd="0" destOrd="0" presId="urn:microsoft.com/office/officeart/2005/8/layout/chevron2"/>
    <dgm:cxn modelId="{3ED3E945-81E3-4910-977A-ABEBB41031AA}" srcId="{7A4F42A8-C538-4D76-A130-05523C0B7C73}" destId="{9FFA0121-B621-455A-AA78-6B56086EFED1}" srcOrd="5" destOrd="0" parTransId="{ECF90D1C-4733-4C77-A603-7E017281F412}" sibTransId="{7960CE85-607E-4BA9-8722-89369822B3D2}"/>
    <dgm:cxn modelId="{F254056A-93BE-4A45-8AEE-F6976CF43B3E}" srcId="{9E5DE5E8-8775-4A4D-A739-FB861788A098}" destId="{D1E2EE52-FA52-4DDD-9F35-69A93C8B81DE}" srcOrd="0" destOrd="0" parTransId="{A48F5DCE-5D3F-4D9C-AAF0-A29C9ED61BE5}" sibTransId="{EA34102A-5B95-4586-BC7A-CE200603AB20}"/>
    <dgm:cxn modelId="{8F11B04A-5540-421C-B0B0-CA84E20CC2B6}" srcId="{304FC30E-7070-44D9-AC4C-787E262F9E16}" destId="{68F32C34-DE2E-487E-8DA0-41F9D03EC039}" srcOrd="0" destOrd="0" parTransId="{3D4C8C6E-FE01-410B-886D-3A0E5F6DE672}" sibTransId="{A3D75E53-0D1F-4F82-AC16-7AFB6394E16A}"/>
    <dgm:cxn modelId="{51C7827D-4529-462C-B25C-6ED03ED0054A}" type="presOf" srcId="{9E5DE5E8-8775-4A4D-A739-FB861788A098}" destId="{17F9AFEE-ADC9-4D2F-BADF-10684283EECE}" srcOrd="0" destOrd="0" presId="urn:microsoft.com/office/officeart/2005/8/layout/chevron2"/>
    <dgm:cxn modelId="{807F8E7E-FB1F-46CB-8A3A-CCC59109B8BC}" srcId="{304FC30E-7070-44D9-AC4C-787E262F9E16}" destId="{B4A6D45B-EF3B-4735-A628-F97D9414C2A7}" srcOrd="1" destOrd="0" parTransId="{EA0AA54D-C597-4C65-9687-1DF2725C8143}" sibTransId="{5F492E8F-7084-4D70-BFD0-037A778E345B}"/>
    <dgm:cxn modelId="{93B8907E-29B0-432D-A407-B0EFDAB54137}" type="presOf" srcId="{7938ED67-47C3-4DFC-9F0D-9975D1AF48F9}" destId="{91185513-E5B8-4DBC-BCDD-BC0FFEFD5A8C}" srcOrd="0" destOrd="0" presId="urn:microsoft.com/office/officeart/2005/8/layout/chevron2"/>
    <dgm:cxn modelId="{0FB0DB80-D401-428D-9DC8-5322CB94C1B4}" srcId="{7A4F42A8-C538-4D76-A130-05523C0B7C73}" destId="{C558DBED-5AEC-4D22-B828-BC5EFDFD88B0}" srcOrd="0" destOrd="0" parTransId="{1E1C9109-7B5B-4203-9BF9-7B58B46A505F}" sibTransId="{B136356D-497C-45CB-A8B3-29697814A3F4}"/>
    <dgm:cxn modelId="{4CA62884-67D8-4D00-9F8F-87CCBA5337E9}" type="presOf" srcId="{31EBD327-3AE7-4854-942A-E54FD4BED29D}" destId="{1D7B32B2-C3EA-44B4-BF67-DD55F73B1139}" srcOrd="0" destOrd="0" presId="urn:microsoft.com/office/officeart/2005/8/layout/chevron2"/>
    <dgm:cxn modelId="{EF57B090-30C4-4945-B001-4097954D578E}" type="presOf" srcId="{7A69773C-4488-4ED8-B99A-9B77019BD37C}" destId="{2FDFE77A-362C-4F16-ADBB-5EEF9F8EF975}" srcOrd="0" destOrd="0" presId="urn:microsoft.com/office/officeart/2005/8/layout/chevron2"/>
    <dgm:cxn modelId="{7A82B2A1-FBB4-4FBA-BB05-EBEB14D7C070}" srcId="{C0F526BF-F3AB-4024-9BC0-F97AABAA012E}" destId="{25D205DA-22C9-420F-BF04-06360D08A711}" srcOrd="0" destOrd="0" parTransId="{BBB3E231-5883-4938-AB86-179F5813FC3D}" sibTransId="{880BBE40-46EC-4129-BE35-330A4E37B233}"/>
    <dgm:cxn modelId="{28072EA8-527E-4BBC-A886-E15EEE49D201}" srcId="{7A4F42A8-C538-4D76-A130-05523C0B7C73}" destId="{7938ED67-47C3-4DFC-9F0D-9975D1AF48F9}" srcOrd="1" destOrd="0" parTransId="{BF2E428D-8498-4948-91D0-83BEB0AC9134}" sibTransId="{20FB1F4E-5D9C-4469-8FAC-984F4B08E5B3}"/>
    <dgm:cxn modelId="{3E3053AF-D512-43A1-B181-CFB4F5401441}" srcId="{9FFA0121-B621-455A-AA78-6B56086EFED1}" destId="{31EBD327-3AE7-4854-942A-E54FD4BED29D}" srcOrd="0" destOrd="0" parTransId="{968C20FB-D353-4DE9-947C-D6C4E18BECEA}" sibTransId="{10836AD2-2F61-4099-8883-BAC88B392186}"/>
    <dgm:cxn modelId="{218165B5-30B5-4453-9406-293BA768CD9F}" type="presOf" srcId="{7A4F42A8-C538-4D76-A130-05523C0B7C73}" destId="{702E4426-1131-4EF8-B31B-25F5E9FDA4DF}" srcOrd="0" destOrd="0" presId="urn:microsoft.com/office/officeart/2005/8/layout/chevron2"/>
    <dgm:cxn modelId="{F6072AC3-024A-4C58-8DFB-0999469A756D}" type="presOf" srcId="{9FFA0121-B621-455A-AA78-6B56086EFED1}" destId="{D4F85799-2A35-46CE-BFFF-065A193B103D}" srcOrd="0" destOrd="0" presId="urn:microsoft.com/office/officeart/2005/8/layout/chevron2"/>
    <dgm:cxn modelId="{289FFBC4-86D5-4B61-869A-35F28D250968}" type="presOf" srcId="{0C731CAF-02F0-4E18-A526-DC9902DD4A7F}" destId="{1A34F377-93F2-4456-9EC1-A8DA0E5CCDED}" srcOrd="0" destOrd="0" presId="urn:microsoft.com/office/officeart/2005/8/layout/chevron2"/>
    <dgm:cxn modelId="{FB2EB9C7-502C-472A-BBA3-9256CB3A7973}" srcId="{7A4F42A8-C538-4D76-A130-05523C0B7C73}" destId="{9E5DE5E8-8775-4A4D-A739-FB861788A098}" srcOrd="2" destOrd="0" parTransId="{10065F35-231D-4FB3-9BAF-77FE26FC0FAD}" sibTransId="{F80C7A7C-8B0D-47DD-A3DC-2DCF467A3F6A}"/>
    <dgm:cxn modelId="{614E3CD5-97C9-4872-B3A2-FC387ED26C6C}" srcId="{304FC30E-7070-44D9-AC4C-787E262F9E16}" destId="{D289C7D5-5358-4014-9702-D0A990D72E5F}" srcOrd="2" destOrd="0" parTransId="{685F0080-D0CE-4ADA-841C-75CF9140612D}" sibTransId="{D98C9AFC-652E-49B8-AACC-5CC9CBC7BAC9}"/>
    <dgm:cxn modelId="{6B6A22E6-DCAB-4561-9700-339AD06BFB14}" srcId="{304FC30E-7070-44D9-AC4C-787E262F9E16}" destId="{864701AF-856F-4D8E-B691-CC64C905CF1F}" srcOrd="3" destOrd="0" parTransId="{B96CE539-9960-474C-BB24-89EE657578BA}" sibTransId="{3B702355-C0BE-428C-BF1B-EE333146365F}"/>
    <dgm:cxn modelId="{D83799EC-8CB3-40F2-8035-FAF4A297104E}" type="presOf" srcId="{C558DBED-5AEC-4D22-B828-BC5EFDFD88B0}" destId="{7E262BBB-6C27-4F40-BCD1-CDB195C2F566}" srcOrd="0" destOrd="0" presId="urn:microsoft.com/office/officeart/2005/8/layout/chevron2"/>
    <dgm:cxn modelId="{AA492EFA-DC9A-49FF-848C-771D8C1A4F45}" type="presOf" srcId="{68F32C34-DE2E-487E-8DA0-41F9D03EC039}" destId="{6A79F373-37BA-4DE1-A4A7-652C3508FA35}" srcOrd="0" destOrd="0" presId="urn:microsoft.com/office/officeart/2005/8/layout/chevron2"/>
    <dgm:cxn modelId="{A8B0B2FE-AA66-4F19-967B-460F4FAE2648}" srcId="{7938ED67-47C3-4DFC-9F0D-9975D1AF48F9}" destId="{0C731CAF-02F0-4E18-A526-DC9902DD4A7F}" srcOrd="0" destOrd="0" parTransId="{D2C7C1A9-EBD2-4EC7-81AC-EA5760BFAB1D}" sibTransId="{1DEE118E-2614-4713-A8B0-CDBD9553595C}"/>
    <dgm:cxn modelId="{679CBBD2-BF02-4DC8-BE4C-5601CA9AA0A0}" type="presParOf" srcId="{702E4426-1131-4EF8-B31B-25F5E9FDA4DF}" destId="{3A2537B5-E5E8-47FE-AFB0-9BF6586B1B1A}" srcOrd="0" destOrd="0" presId="urn:microsoft.com/office/officeart/2005/8/layout/chevron2"/>
    <dgm:cxn modelId="{21A68638-3249-42D7-A84F-3FAFF07C8F99}" type="presParOf" srcId="{3A2537B5-E5E8-47FE-AFB0-9BF6586B1B1A}" destId="{7E262BBB-6C27-4F40-BCD1-CDB195C2F566}" srcOrd="0" destOrd="0" presId="urn:microsoft.com/office/officeart/2005/8/layout/chevron2"/>
    <dgm:cxn modelId="{BE82D73F-57C0-4D8B-B1BF-9796D54B1E58}" type="presParOf" srcId="{3A2537B5-E5E8-47FE-AFB0-9BF6586B1B1A}" destId="{2FDFE77A-362C-4F16-ADBB-5EEF9F8EF975}" srcOrd="1" destOrd="0" presId="urn:microsoft.com/office/officeart/2005/8/layout/chevron2"/>
    <dgm:cxn modelId="{F9086913-0ECA-42BA-B0BE-D3C4C25157AF}" type="presParOf" srcId="{702E4426-1131-4EF8-B31B-25F5E9FDA4DF}" destId="{1D113DDA-DCA4-46CB-B3A0-41C5433CF90E}" srcOrd="1" destOrd="0" presId="urn:microsoft.com/office/officeart/2005/8/layout/chevron2"/>
    <dgm:cxn modelId="{6ED853E1-18AF-4C60-8CFF-B7229B116D48}" type="presParOf" srcId="{702E4426-1131-4EF8-B31B-25F5E9FDA4DF}" destId="{18D8680F-027A-4255-AF60-E5B10F2FFF22}" srcOrd="2" destOrd="0" presId="urn:microsoft.com/office/officeart/2005/8/layout/chevron2"/>
    <dgm:cxn modelId="{021CAB33-7CED-4B7D-9A9F-BD76F2ADFB3B}" type="presParOf" srcId="{18D8680F-027A-4255-AF60-E5B10F2FFF22}" destId="{91185513-E5B8-4DBC-BCDD-BC0FFEFD5A8C}" srcOrd="0" destOrd="0" presId="urn:microsoft.com/office/officeart/2005/8/layout/chevron2"/>
    <dgm:cxn modelId="{E72FA747-BC8F-4E84-AC67-8465FD043E84}" type="presParOf" srcId="{18D8680F-027A-4255-AF60-E5B10F2FFF22}" destId="{1A34F377-93F2-4456-9EC1-A8DA0E5CCDED}" srcOrd="1" destOrd="0" presId="urn:microsoft.com/office/officeart/2005/8/layout/chevron2"/>
    <dgm:cxn modelId="{3827194C-9CC3-4AD3-930F-A51FC118AA0F}" type="presParOf" srcId="{702E4426-1131-4EF8-B31B-25F5E9FDA4DF}" destId="{1B84A6E3-4698-428F-B6D7-B100C6CE4BA9}" srcOrd="3" destOrd="0" presId="urn:microsoft.com/office/officeart/2005/8/layout/chevron2"/>
    <dgm:cxn modelId="{E66E5BEF-4A2F-44A9-90BF-E6022556E14C}" type="presParOf" srcId="{702E4426-1131-4EF8-B31B-25F5E9FDA4DF}" destId="{D4D6AA63-2746-40E5-B4CA-05B3CCFCE217}" srcOrd="4" destOrd="0" presId="urn:microsoft.com/office/officeart/2005/8/layout/chevron2"/>
    <dgm:cxn modelId="{9CD64E36-E316-402F-8BE5-763B7C6C0DAA}" type="presParOf" srcId="{D4D6AA63-2746-40E5-B4CA-05B3CCFCE217}" destId="{17F9AFEE-ADC9-4D2F-BADF-10684283EECE}" srcOrd="0" destOrd="0" presId="urn:microsoft.com/office/officeart/2005/8/layout/chevron2"/>
    <dgm:cxn modelId="{0113A5F8-4A39-4AEE-ADE4-5DEFCFA159DF}" type="presParOf" srcId="{D4D6AA63-2746-40E5-B4CA-05B3CCFCE217}" destId="{2F876B8E-B6CC-4FF6-81B3-9A0B547EC3DC}" srcOrd="1" destOrd="0" presId="urn:microsoft.com/office/officeart/2005/8/layout/chevron2"/>
    <dgm:cxn modelId="{A057C30E-72FE-48E5-AE52-277A792EC754}" type="presParOf" srcId="{702E4426-1131-4EF8-B31B-25F5E9FDA4DF}" destId="{1D5BB994-8E5B-42BC-8849-FACD03C96506}" srcOrd="5" destOrd="0" presId="urn:microsoft.com/office/officeart/2005/8/layout/chevron2"/>
    <dgm:cxn modelId="{1442CC4F-0C8F-4961-9E01-40796BFDEA25}" type="presParOf" srcId="{702E4426-1131-4EF8-B31B-25F5E9FDA4DF}" destId="{18E6E8C8-56C8-409A-8534-480C48A6C89D}" srcOrd="6" destOrd="0" presId="urn:microsoft.com/office/officeart/2005/8/layout/chevron2"/>
    <dgm:cxn modelId="{639280FC-B3B1-4808-A9D1-A297E5638C30}" type="presParOf" srcId="{18E6E8C8-56C8-409A-8534-480C48A6C89D}" destId="{1A203A7B-1A81-490A-8761-ABF4110245E5}" srcOrd="0" destOrd="0" presId="urn:microsoft.com/office/officeart/2005/8/layout/chevron2"/>
    <dgm:cxn modelId="{2723149B-D78E-401B-9BE0-EB69D156F2EE}" type="presParOf" srcId="{18E6E8C8-56C8-409A-8534-480C48A6C89D}" destId="{94623BE2-6E33-4B43-9BCB-67D6D81B9C40}" srcOrd="1" destOrd="0" presId="urn:microsoft.com/office/officeart/2005/8/layout/chevron2"/>
    <dgm:cxn modelId="{F8CA2AAF-1B1B-40EF-B473-7D714CF644D2}" type="presParOf" srcId="{702E4426-1131-4EF8-B31B-25F5E9FDA4DF}" destId="{655DA3EC-2D0A-4A44-A8CE-93B5E736799D}" srcOrd="7" destOrd="0" presId="urn:microsoft.com/office/officeart/2005/8/layout/chevron2"/>
    <dgm:cxn modelId="{C3D98859-FEAD-4FD4-9891-70F705CD9F5F}" type="presParOf" srcId="{702E4426-1131-4EF8-B31B-25F5E9FDA4DF}" destId="{B415A768-A329-4F59-8048-70F66633123B}" srcOrd="8" destOrd="0" presId="urn:microsoft.com/office/officeart/2005/8/layout/chevron2"/>
    <dgm:cxn modelId="{DFF1EA28-B966-4623-9F57-0CF181CA94E7}" type="presParOf" srcId="{B415A768-A329-4F59-8048-70F66633123B}" destId="{84EB35A0-C3D9-43C6-A23C-054A259FB738}" srcOrd="0" destOrd="0" presId="urn:microsoft.com/office/officeart/2005/8/layout/chevron2"/>
    <dgm:cxn modelId="{0D2DD04D-C22A-4A75-9AE9-775FD9A5D43A}" type="presParOf" srcId="{B415A768-A329-4F59-8048-70F66633123B}" destId="{6A79F373-37BA-4DE1-A4A7-652C3508FA35}" srcOrd="1" destOrd="0" presId="urn:microsoft.com/office/officeart/2005/8/layout/chevron2"/>
    <dgm:cxn modelId="{B3C9222C-1B8C-4F6C-BD5F-50C3BCC664F8}" type="presParOf" srcId="{702E4426-1131-4EF8-B31B-25F5E9FDA4DF}" destId="{CF3994B0-E511-450D-B5EA-E791EA756AD2}" srcOrd="9" destOrd="0" presId="urn:microsoft.com/office/officeart/2005/8/layout/chevron2"/>
    <dgm:cxn modelId="{022B84A9-4D52-4CCF-9828-8D2F38AD4129}" type="presParOf" srcId="{702E4426-1131-4EF8-B31B-25F5E9FDA4DF}" destId="{F0782DC5-5282-45BD-A92A-1DCEF14BEEFF}" srcOrd="10" destOrd="0" presId="urn:microsoft.com/office/officeart/2005/8/layout/chevron2"/>
    <dgm:cxn modelId="{7A723175-362D-4AAC-AF4A-7B601ABB2363}" type="presParOf" srcId="{F0782DC5-5282-45BD-A92A-1DCEF14BEEFF}" destId="{D4F85799-2A35-46CE-BFFF-065A193B103D}" srcOrd="0" destOrd="0" presId="urn:microsoft.com/office/officeart/2005/8/layout/chevron2"/>
    <dgm:cxn modelId="{6039F8B7-677A-460E-9D81-B28813EDFA2C}" type="presParOf" srcId="{F0782DC5-5282-45BD-A92A-1DCEF14BEEFF}" destId="{1D7B32B2-C3EA-44B4-BF67-DD55F73B113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62BBB-6C27-4F40-BCD1-CDB195C2F566}">
      <dsp:nvSpPr>
        <dsp:cNvPr id="0" name=""/>
        <dsp:cNvSpPr/>
      </dsp:nvSpPr>
      <dsp:spPr>
        <a:xfrm rot="5400000">
          <a:off x="-92384" y="94880"/>
          <a:ext cx="615897" cy="4311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1</a:t>
          </a:r>
        </a:p>
      </dsp:txBody>
      <dsp:txXfrm rot="-5400000">
        <a:off x="2" y="218059"/>
        <a:ext cx="431127" cy="184770"/>
      </dsp:txXfrm>
    </dsp:sp>
    <dsp:sp modelId="{2FDFE77A-362C-4F16-ADBB-5EEF9F8EF975}">
      <dsp:nvSpPr>
        <dsp:cNvPr id="0" name=""/>
        <dsp:cNvSpPr/>
      </dsp:nvSpPr>
      <dsp:spPr>
        <a:xfrm rot="5400000">
          <a:off x="3731433" y="-3297809"/>
          <a:ext cx="400333" cy="70009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What is the present condition?</a:t>
          </a:r>
        </a:p>
      </dsp:txBody>
      <dsp:txXfrm rot="-5400000">
        <a:off x="431128" y="22039"/>
        <a:ext cx="6981402" cy="361247"/>
      </dsp:txXfrm>
    </dsp:sp>
    <dsp:sp modelId="{91185513-E5B8-4DBC-BCDD-BC0FFEFD5A8C}">
      <dsp:nvSpPr>
        <dsp:cNvPr id="0" name=""/>
        <dsp:cNvSpPr/>
      </dsp:nvSpPr>
      <dsp:spPr>
        <a:xfrm rot="5400000">
          <a:off x="-92384" y="631732"/>
          <a:ext cx="615897" cy="4311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2</a:t>
          </a:r>
        </a:p>
      </dsp:txBody>
      <dsp:txXfrm rot="-5400000">
        <a:off x="2" y="754911"/>
        <a:ext cx="431127" cy="184770"/>
      </dsp:txXfrm>
    </dsp:sp>
    <dsp:sp modelId="{1A34F377-93F2-4456-9EC1-A8DA0E5CCDED}">
      <dsp:nvSpPr>
        <dsp:cNvPr id="0" name=""/>
        <dsp:cNvSpPr/>
      </dsp:nvSpPr>
      <dsp:spPr>
        <a:xfrm rot="5400000">
          <a:off x="3731433" y="-2760957"/>
          <a:ext cx="400333" cy="70009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What is the desired future condition?</a:t>
          </a:r>
        </a:p>
      </dsp:txBody>
      <dsp:txXfrm rot="-5400000">
        <a:off x="431128" y="558891"/>
        <a:ext cx="6981402" cy="361247"/>
      </dsp:txXfrm>
    </dsp:sp>
    <dsp:sp modelId="{17F9AFEE-ADC9-4D2F-BADF-10684283EECE}">
      <dsp:nvSpPr>
        <dsp:cNvPr id="0" name=""/>
        <dsp:cNvSpPr/>
      </dsp:nvSpPr>
      <dsp:spPr>
        <a:xfrm rot="5400000">
          <a:off x="-92384" y="1168584"/>
          <a:ext cx="615897" cy="4311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3</a:t>
          </a:r>
        </a:p>
      </dsp:txBody>
      <dsp:txXfrm rot="-5400000">
        <a:off x="2" y="1291763"/>
        <a:ext cx="431127" cy="184770"/>
      </dsp:txXfrm>
    </dsp:sp>
    <dsp:sp modelId="{2F876B8E-B6CC-4FF6-81B3-9A0B547EC3DC}">
      <dsp:nvSpPr>
        <dsp:cNvPr id="0" name=""/>
        <dsp:cNvSpPr/>
      </dsp:nvSpPr>
      <dsp:spPr>
        <a:xfrm rot="5400000">
          <a:off x="3731433" y="-2224106"/>
          <a:ext cx="400333" cy="70009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What is preventing us from reaching the desired condition? </a:t>
          </a:r>
        </a:p>
      </dsp:txBody>
      <dsp:txXfrm rot="-5400000">
        <a:off x="431128" y="1095742"/>
        <a:ext cx="6981402" cy="361247"/>
      </dsp:txXfrm>
    </dsp:sp>
    <dsp:sp modelId="{1A203A7B-1A81-490A-8761-ABF4110245E5}">
      <dsp:nvSpPr>
        <dsp:cNvPr id="0" name=""/>
        <dsp:cNvSpPr/>
      </dsp:nvSpPr>
      <dsp:spPr>
        <a:xfrm rot="5400000">
          <a:off x="-170058" y="1772257"/>
          <a:ext cx="771244" cy="4311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4</a:t>
          </a:r>
        </a:p>
      </dsp:txBody>
      <dsp:txXfrm rot="-5400000">
        <a:off x="1" y="1817763"/>
        <a:ext cx="431127" cy="340117"/>
      </dsp:txXfrm>
    </dsp:sp>
    <dsp:sp modelId="{94623BE2-6E33-4B43-9BCB-67D6D81B9C40}">
      <dsp:nvSpPr>
        <dsp:cNvPr id="0" name=""/>
        <dsp:cNvSpPr/>
      </dsp:nvSpPr>
      <dsp:spPr>
        <a:xfrm rot="5400000">
          <a:off x="3621918" y="-1620398"/>
          <a:ext cx="619363" cy="70009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What is something we can do, right now, to get closer to the desired condition?</a:t>
          </a:r>
        </a:p>
      </dsp:txBody>
      <dsp:txXfrm rot="-5400000">
        <a:off x="431128" y="1600627"/>
        <a:ext cx="6970710" cy="558893"/>
      </dsp:txXfrm>
    </dsp:sp>
    <dsp:sp modelId="{84EB35A0-C3D9-43C6-A23C-054A259FB738}">
      <dsp:nvSpPr>
        <dsp:cNvPr id="0" name=""/>
        <dsp:cNvSpPr/>
      </dsp:nvSpPr>
      <dsp:spPr>
        <a:xfrm rot="5400000">
          <a:off x="-433141" y="2722440"/>
          <a:ext cx="1297411" cy="4311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5</a:t>
          </a:r>
        </a:p>
      </dsp:txBody>
      <dsp:txXfrm rot="-5400000">
        <a:off x="0" y="2504863"/>
        <a:ext cx="431127" cy="866284"/>
      </dsp:txXfrm>
    </dsp:sp>
    <dsp:sp modelId="{6A79F373-37BA-4DE1-A4A7-652C3508FA35}">
      <dsp:nvSpPr>
        <dsp:cNvPr id="0" name=""/>
        <dsp:cNvSpPr/>
      </dsp:nvSpPr>
      <dsp:spPr>
        <a:xfrm rot="5400000">
          <a:off x="3401323" y="-670272"/>
          <a:ext cx="1060554" cy="70009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When we do this, what should we expect?</a:t>
          </a:r>
        </a:p>
        <a:p>
          <a:pPr marL="114300" lvl="1" indent="-114300" algn="l" defTabSz="666750">
            <a:lnSpc>
              <a:spcPct val="90000"/>
            </a:lnSpc>
            <a:spcBef>
              <a:spcPct val="0"/>
            </a:spcBef>
            <a:spcAft>
              <a:spcPct val="15000"/>
            </a:spcAft>
            <a:buNone/>
          </a:pPr>
          <a:r>
            <a:rPr lang="en-US" sz="1500" kern="1200" dirty="0"/>
            <a:t>a. What will happen? </a:t>
          </a:r>
          <a:endParaRPr lang="en-US" sz="2000" kern="1200" dirty="0"/>
        </a:p>
        <a:p>
          <a:pPr marL="114300" lvl="1" indent="-114300" algn="l" defTabSz="666750">
            <a:lnSpc>
              <a:spcPct val="90000"/>
            </a:lnSpc>
            <a:spcBef>
              <a:spcPct val="0"/>
            </a:spcBef>
            <a:spcAft>
              <a:spcPct val="15000"/>
            </a:spcAft>
            <a:buNone/>
          </a:pPr>
          <a:r>
            <a:rPr lang="en-US" sz="1500" kern="1200" dirty="0"/>
            <a:t>b. How much of it will happen? </a:t>
          </a:r>
        </a:p>
        <a:p>
          <a:pPr marL="114300" lvl="1" indent="-114300" algn="l" defTabSz="666750">
            <a:lnSpc>
              <a:spcPct val="90000"/>
            </a:lnSpc>
            <a:spcBef>
              <a:spcPct val="0"/>
            </a:spcBef>
            <a:spcAft>
              <a:spcPct val="15000"/>
            </a:spcAft>
            <a:buNone/>
          </a:pPr>
          <a:r>
            <a:rPr lang="en-US" sz="1500" kern="1200" dirty="0"/>
            <a:t>c. When will it happen so we can “go see?”</a:t>
          </a:r>
          <a:endParaRPr lang="en-US" sz="700" kern="1200" dirty="0"/>
        </a:p>
      </dsp:txBody>
      <dsp:txXfrm rot="-5400000">
        <a:off x="431128" y="2351695"/>
        <a:ext cx="6949173" cy="957010"/>
      </dsp:txXfrm>
    </dsp:sp>
    <dsp:sp modelId="{D4F85799-2A35-46CE-BFFF-065A193B103D}">
      <dsp:nvSpPr>
        <dsp:cNvPr id="0" name=""/>
        <dsp:cNvSpPr/>
      </dsp:nvSpPr>
      <dsp:spPr>
        <a:xfrm rot="5400000">
          <a:off x="-92384" y="3588101"/>
          <a:ext cx="615897" cy="43112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6</a:t>
          </a:r>
        </a:p>
      </dsp:txBody>
      <dsp:txXfrm rot="-5400000">
        <a:off x="2" y="3711280"/>
        <a:ext cx="431127" cy="184770"/>
      </dsp:txXfrm>
    </dsp:sp>
    <dsp:sp modelId="{1D7B32B2-C3EA-44B4-BF67-DD55F73B1139}">
      <dsp:nvSpPr>
        <dsp:cNvPr id="0" name=""/>
        <dsp:cNvSpPr/>
      </dsp:nvSpPr>
      <dsp:spPr>
        <a:xfrm rot="5400000">
          <a:off x="3731433" y="195382"/>
          <a:ext cx="400333" cy="70009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What have we learned?</a:t>
          </a:r>
        </a:p>
      </dsp:txBody>
      <dsp:txXfrm rot="-5400000">
        <a:off x="431128" y="3515231"/>
        <a:ext cx="6981402" cy="3612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92186-3C28-4E29-9545-7CFF95659BB2}" type="datetimeFigureOut">
              <a:rPr lang="en-US" smtClean="0"/>
              <a:t>5/29/2018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19EBB-9F83-4B02-AE12-686000A81B48}" type="slidenum">
              <a:rPr lang="en-US" smtClean="0"/>
              <a:t>‹#›</a:t>
            </a:fld>
            <a:endParaRPr lang="en-US"/>
          </a:p>
        </p:txBody>
      </p:sp>
    </p:spTree>
    <p:extLst>
      <p:ext uri="{BB962C8B-B14F-4D97-AF65-F5344CB8AC3E}">
        <p14:creationId xmlns:p14="http://schemas.microsoft.com/office/powerpoint/2010/main" val="2238246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1-quality consultants…we specialize in cultural change, check out our website at www.qc-ep.com</a:t>
            </a:r>
          </a:p>
          <a:p>
            <a:r>
              <a:rPr lang="en-US" dirty="0"/>
              <a:t>2- the biggest cultural changing mechanism in </a:t>
            </a:r>
            <a:r>
              <a:rPr lang="en-US" dirty="0" err="1"/>
              <a:t>mfg</a:t>
            </a:r>
            <a:r>
              <a:rPr lang="en-US" dirty="0"/>
              <a:t> is lean…..and specifically we specialize in lean revitalizations, those how have tried and failed</a:t>
            </a:r>
          </a:p>
          <a:p>
            <a:r>
              <a:rPr lang="en-US" dirty="0"/>
              <a:t>3- problems with lean definition, to me its </a:t>
            </a:r>
            <a:r>
              <a:rPr lang="en-US" dirty="0" err="1"/>
              <a:t>tps</a:t>
            </a:r>
            <a:r>
              <a:rPr lang="en-US" dirty="0"/>
              <a:t> lean, no other way</a:t>
            </a:r>
          </a:p>
        </p:txBody>
      </p:sp>
      <p:sp>
        <p:nvSpPr>
          <p:cNvPr id="4" name="Slide Number Placeholder 3"/>
          <p:cNvSpPr>
            <a:spLocks noGrp="1"/>
          </p:cNvSpPr>
          <p:nvPr>
            <p:ph type="sldNum" sz="quarter" idx="10"/>
          </p:nvPr>
        </p:nvSpPr>
        <p:spPr/>
        <p:txBody>
          <a:bodyPr/>
          <a:lstStyle/>
          <a:p>
            <a:fld id="{81C19EBB-9F83-4B02-AE12-686000A81B48}" type="slidenum">
              <a:rPr lang="en-US" smtClean="0"/>
              <a:t>1</a:t>
            </a:fld>
            <a:endParaRPr lang="en-US"/>
          </a:p>
        </p:txBody>
      </p:sp>
    </p:spTree>
    <p:extLst>
      <p:ext uri="{BB962C8B-B14F-4D97-AF65-F5344CB8AC3E}">
        <p14:creationId xmlns:p14="http://schemas.microsoft.com/office/powerpoint/2010/main" val="3704480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1-explain the tools metaphor…the way they roll it out and the mechanic metaphor…don’t start with the tools, start with the problems to solve</a:t>
            </a:r>
          </a:p>
          <a:p>
            <a:r>
              <a:rPr lang="en-US" dirty="0"/>
              <a:t>2-Copying never works…everyone’s issues are different…an excuse for not thinking deeply</a:t>
            </a:r>
          </a:p>
          <a:p>
            <a:r>
              <a:rPr lang="en-US" dirty="0"/>
              <a:t>3-try to use “staff experts” to deploy the program…never works, conflicting priorities</a:t>
            </a:r>
          </a:p>
          <a:p>
            <a:r>
              <a:rPr lang="en-US" dirty="0"/>
              <a:t>4-presume that lean can just be added and the underlying management system is adequate….an error in logic of massive proportions</a:t>
            </a:r>
          </a:p>
          <a:p>
            <a:r>
              <a:rPr lang="en-US" dirty="0"/>
              <a:t>5-don’t properly integrate the management </a:t>
            </a:r>
            <a:r>
              <a:rPr lang="en-US" dirty="0" err="1"/>
              <a:t>team..usually</a:t>
            </a:r>
            <a:r>
              <a:rPr lang="en-US" dirty="0"/>
              <a:t> try </a:t>
            </a:r>
            <a:r>
              <a:rPr lang="en-US" dirty="0" err="1"/>
              <a:t>ot</a:t>
            </a:r>
            <a:r>
              <a:rPr lang="en-US" dirty="0"/>
              <a:t> lead the effort with a highly motivated mid level manager…never works</a:t>
            </a:r>
          </a:p>
        </p:txBody>
      </p:sp>
      <p:sp>
        <p:nvSpPr>
          <p:cNvPr id="4" name="Slide Number Placeholder 3"/>
          <p:cNvSpPr>
            <a:spLocks noGrp="1"/>
          </p:cNvSpPr>
          <p:nvPr>
            <p:ph type="sldNum" sz="quarter" idx="10"/>
          </p:nvPr>
        </p:nvSpPr>
        <p:spPr/>
        <p:txBody>
          <a:bodyPr/>
          <a:lstStyle/>
          <a:p>
            <a:fld id="{81C19EBB-9F83-4B02-AE12-686000A81B48}" type="slidenum">
              <a:rPr lang="en-US" smtClean="0"/>
              <a:t>11</a:t>
            </a:fld>
            <a:endParaRPr lang="en-US"/>
          </a:p>
        </p:txBody>
      </p:sp>
    </p:spTree>
    <p:extLst>
      <p:ext uri="{BB962C8B-B14F-4D97-AF65-F5344CB8AC3E}">
        <p14:creationId xmlns:p14="http://schemas.microsoft.com/office/powerpoint/2010/main" val="128061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JUST A MINUTE WE WILL DISCUSS PROBLEM SOLVING TO REACH THE IDEAL STATE….BUT NOW WE WILL BREAK FROM THE AGENDA TO ANSWER THE LARGE LIST OF QUESTIONS WE ARE ACCUMULATING….THANK YOU FOR BEING SO ACTIVE……THE MORE QUESTIONS THE BETTER…..Sam, what do we have??</a:t>
            </a:r>
          </a:p>
        </p:txBody>
      </p:sp>
      <p:sp>
        <p:nvSpPr>
          <p:cNvPr id="4" name="Slide Number Placeholder 3"/>
          <p:cNvSpPr>
            <a:spLocks noGrp="1"/>
          </p:cNvSpPr>
          <p:nvPr>
            <p:ph type="sldNum" sz="quarter" idx="10"/>
          </p:nvPr>
        </p:nvSpPr>
        <p:spPr/>
        <p:txBody>
          <a:bodyPr/>
          <a:lstStyle/>
          <a:p>
            <a:fld id="{81C19EBB-9F83-4B02-AE12-686000A81B48}" type="slidenum">
              <a:rPr lang="en-US" smtClean="0"/>
              <a:t>12</a:t>
            </a:fld>
            <a:endParaRPr lang="en-US"/>
          </a:p>
        </p:txBody>
      </p:sp>
    </p:spTree>
    <p:extLst>
      <p:ext uri="{BB962C8B-B14F-4D97-AF65-F5344CB8AC3E}">
        <p14:creationId xmlns:p14="http://schemas.microsoft.com/office/powerpoint/2010/main" val="2056450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 If none from the audience:</a:t>
            </a:r>
          </a:p>
          <a:p>
            <a:r>
              <a:rPr lang="en-US" sz="1200" dirty="0"/>
              <a:t>1) Don’t you think you are being unduly negative??</a:t>
            </a:r>
            <a:br>
              <a:rPr lang="en-US" sz="1200" dirty="0"/>
            </a:br>
            <a:r>
              <a:rPr lang="en-US" sz="1200" dirty="0"/>
              <a:t>2) Seems like everyone starts with 5S..what’s wrong with that??</a:t>
            </a:r>
            <a:br>
              <a:rPr lang="en-US" sz="1200" dirty="0"/>
            </a:br>
            <a:r>
              <a:rPr lang="en-US" sz="1200" dirty="0"/>
              <a:t>3) How come there are so many success stories in the literature??</a:t>
            </a:r>
            <a:endParaRPr lang="en-US" dirty="0"/>
          </a:p>
          <a:p>
            <a:endParaRPr lang="en-US" dirty="0"/>
          </a:p>
          <a:p>
            <a:r>
              <a:rPr lang="en-US" dirty="0"/>
              <a:t>Unduly negative…not at all, I am very positive about the potential of lean…but I am equally positive there are many problems… you can read about the 6 Roll  Out Errors  and the 10 Lean Killers and if you’d like to discuss them as they fit your situation, please call….</a:t>
            </a:r>
            <a:r>
              <a:rPr lang="en-US" dirty="0" err="1"/>
              <a:t>i</a:t>
            </a:r>
            <a:r>
              <a:rPr lang="en-US" dirty="0"/>
              <a:t> always have time to help</a:t>
            </a:r>
          </a:p>
          <a:p>
            <a:endParaRPr lang="en-US" dirty="0"/>
          </a:p>
          <a:p>
            <a:r>
              <a:rPr lang="en-US" dirty="0"/>
              <a:t>Success stories abound, no problem, I will give you several before we are done…..however, the question is what is that facility doing 4 years later.  The truth is to become lean is not so daunting a </a:t>
            </a:r>
            <a:r>
              <a:rPr lang="en-US" dirty="0" err="1"/>
              <a:t>task..although</a:t>
            </a:r>
            <a:r>
              <a:rPr lang="en-US" dirty="0"/>
              <a:t> few do </a:t>
            </a:r>
            <a:r>
              <a:rPr lang="en-US" dirty="0" err="1"/>
              <a:t>it..to</a:t>
            </a:r>
            <a:r>
              <a:rPr lang="en-US" dirty="0"/>
              <a:t> remain lean is</a:t>
            </a:r>
          </a:p>
        </p:txBody>
      </p:sp>
      <p:sp>
        <p:nvSpPr>
          <p:cNvPr id="4" name="Slide Number Placeholder 3"/>
          <p:cNvSpPr>
            <a:spLocks noGrp="1"/>
          </p:cNvSpPr>
          <p:nvPr>
            <p:ph type="sldNum" sz="quarter" idx="10"/>
          </p:nvPr>
        </p:nvSpPr>
        <p:spPr/>
        <p:txBody>
          <a:bodyPr/>
          <a:lstStyle/>
          <a:p>
            <a:fld id="{81C19EBB-9F83-4B02-AE12-686000A81B48}" type="slidenum">
              <a:rPr lang="en-US" smtClean="0"/>
              <a:t>13</a:t>
            </a:fld>
            <a:endParaRPr lang="en-US"/>
          </a:p>
        </p:txBody>
      </p:sp>
    </p:spTree>
    <p:extLst>
      <p:ext uri="{BB962C8B-B14F-4D97-AF65-F5344CB8AC3E}">
        <p14:creationId xmlns:p14="http://schemas.microsoft.com/office/powerpoint/2010/main" val="2895629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 state…..a hoped for end state…maybe not even a reality TODAY, but is has the beauty that the destination is no longer the issue, rather the issue is when and how much to work on</a:t>
            </a:r>
          </a:p>
        </p:txBody>
      </p:sp>
      <p:sp>
        <p:nvSpPr>
          <p:cNvPr id="4" name="Slide Number Placeholder 3"/>
          <p:cNvSpPr>
            <a:spLocks noGrp="1"/>
          </p:cNvSpPr>
          <p:nvPr>
            <p:ph type="sldNum" sz="quarter" idx="10"/>
          </p:nvPr>
        </p:nvSpPr>
        <p:spPr/>
        <p:txBody>
          <a:bodyPr/>
          <a:lstStyle/>
          <a:p>
            <a:fld id="{81C19EBB-9F83-4B02-AE12-686000A81B48}" type="slidenum">
              <a:rPr lang="en-US" smtClean="0"/>
              <a:t>14</a:t>
            </a:fld>
            <a:endParaRPr lang="en-US"/>
          </a:p>
        </p:txBody>
      </p:sp>
    </p:spTree>
    <p:extLst>
      <p:ext uri="{BB962C8B-B14F-4D97-AF65-F5344CB8AC3E}">
        <p14:creationId xmlns:p14="http://schemas.microsoft.com/office/powerpoint/2010/main" val="3588299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 state…..a hoped for end state…maybe not even a reality TODAY, but is has the beauty that the destination is no longer the issue, rather the issue is when and how much to work on</a:t>
            </a:r>
          </a:p>
          <a:p>
            <a:endParaRPr lang="en-US" dirty="0"/>
          </a:p>
          <a:p>
            <a:r>
              <a:rPr lang="en-US" dirty="0"/>
              <a:t>Mark Twain said,…no one told them it was impossible, so they just did it</a:t>
            </a:r>
          </a:p>
          <a:p>
            <a:endParaRPr lang="en-US" dirty="0"/>
          </a:p>
          <a:p>
            <a:endParaRPr lang="en-US" dirty="0"/>
          </a:p>
          <a:p>
            <a:r>
              <a:rPr lang="en-US" dirty="0"/>
              <a:t>Benjamin franklin said…he who is good for making excuses, is seldom good for anything else</a:t>
            </a:r>
          </a:p>
          <a:p>
            <a:endParaRPr lang="en-US" dirty="0"/>
          </a:p>
          <a:p>
            <a:r>
              <a:rPr lang="en-US" dirty="0"/>
              <a:t>Dave Laroche speech…….</a:t>
            </a:r>
          </a:p>
        </p:txBody>
      </p:sp>
      <p:sp>
        <p:nvSpPr>
          <p:cNvPr id="4" name="Slide Number Placeholder 3"/>
          <p:cNvSpPr>
            <a:spLocks noGrp="1"/>
          </p:cNvSpPr>
          <p:nvPr>
            <p:ph type="sldNum" sz="quarter" idx="10"/>
          </p:nvPr>
        </p:nvSpPr>
        <p:spPr/>
        <p:txBody>
          <a:bodyPr/>
          <a:lstStyle/>
          <a:p>
            <a:fld id="{81C19EBB-9F83-4B02-AE12-686000A81B48}" type="slidenum">
              <a:rPr lang="en-US" smtClean="0"/>
              <a:t>15</a:t>
            </a:fld>
            <a:endParaRPr lang="en-US"/>
          </a:p>
        </p:txBody>
      </p:sp>
    </p:spTree>
    <p:extLst>
      <p:ext uri="{BB962C8B-B14F-4D97-AF65-F5344CB8AC3E}">
        <p14:creationId xmlns:p14="http://schemas.microsoft.com/office/powerpoint/2010/main" val="3348955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 state…..a hoped for end state…maybe not even a reality TODAY, but is has the beauty that the destination is no longer the issue</a:t>
            </a:r>
          </a:p>
          <a:p>
            <a:endParaRPr lang="en-US" dirty="0"/>
          </a:p>
          <a:p>
            <a:r>
              <a:rPr lang="en-US" dirty="0"/>
              <a:t>3,4,5,-Deploying them fully….using HK Planning with “catchball” and KT </a:t>
            </a:r>
            <a:r>
              <a:rPr lang="en-US" dirty="0" err="1"/>
              <a:t>decidions</a:t>
            </a:r>
            <a:r>
              <a:rPr lang="en-US" dirty="0"/>
              <a:t> making is a good tool to use in </a:t>
            </a:r>
            <a:r>
              <a:rPr lang="en-US" dirty="0" err="1"/>
              <a:t>priortizign</a:t>
            </a:r>
            <a:r>
              <a:rPr lang="en-US" dirty="0"/>
              <a:t> as well</a:t>
            </a:r>
          </a:p>
        </p:txBody>
      </p:sp>
      <p:sp>
        <p:nvSpPr>
          <p:cNvPr id="4" name="Slide Number Placeholder 3"/>
          <p:cNvSpPr>
            <a:spLocks noGrp="1"/>
          </p:cNvSpPr>
          <p:nvPr>
            <p:ph type="sldNum" sz="quarter" idx="10"/>
          </p:nvPr>
        </p:nvSpPr>
        <p:spPr/>
        <p:txBody>
          <a:bodyPr/>
          <a:lstStyle/>
          <a:p>
            <a:fld id="{81C19EBB-9F83-4B02-AE12-686000A81B48}" type="slidenum">
              <a:rPr lang="en-US" smtClean="0"/>
              <a:t>16</a:t>
            </a:fld>
            <a:endParaRPr lang="en-US"/>
          </a:p>
        </p:txBody>
      </p:sp>
    </p:spTree>
    <p:extLst>
      <p:ext uri="{BB962C8B-B14F-4D97-AF65-F5344CB8AC3E}">
        <p14:creationId xmlns:p14="http://schemas.microsoft.com/office/powerpoint/2010/main" val="3889789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dimensions often have several questions to help “box in” and define the problem…e.g. under the “when dimension” you may ask “when in the life of the part did it fail, when in the process did it fail, when during the day did it fail </a:t>
            </a:r>
            <a:r>
              <a:rPr lang="en-US" dirty="0" err="1"/>
              <a:t>etc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For every “Is” question, there is a complementary “Is not” question.  The true genius of the method is not fully appreciated until you ask the “Is not” questions.  For example, “when could the part have failed, but did not?”, or “Where could the part have failed, but did not?”. </a:t>
            </a:r>
          </a:p>
          <a:p>
            <a:endParaRPr lang="en-US" dirty="0"/>
          </a:p>
          <a:p>
            <a:r>
              <a:rPr lang="en-US" dirty="0"/>
              <a:t>The bent pins issue…expand on notes later…..</a:t>
            </a:r>
            <a:r>
              <a:rPr lang="en-US" dirty="0" err="1"/>
              <a:t>tugger</a:t>
            </a:r>
            <a:r>
              <a:rPr lang="en-US" dirty="0"/>
              <a:t> tipped over box, corrugated eggcrate dividers were install upside down….</a:t>
            </a:r>
            <a:r>
              <a:rPr lang="en-US" dirty="0" err="1"/>
              <a:t>tugger</a:t>
            </a:r>
            <a:r>
              <a:rPr lang="en-US" dirty="0"/>
              <a:t> path was 6” too narrow…..widened</a:t>
            </a:r>
          </a:p>
        </p:txBody>
      </p:sp>
      <p:sp>
        <p:nvSpPr>
          <p:cNvPr id="4" name="Slide Number Placeholder 3"/>
          <p:cNvSpPr>
            <a:spLocks noGrp="1"/>
          </p:cNvSpPr>
          <p:nvPr>
            <p:ph type="sldNum" sz="quarter" idx="10"/>
          </p:nvPr>
        </p:nvSpPr>
        <p:spPr/>
        <p:txBody>
          <a:bodyPr/>
          <a:lstStyle/>
          <a:p>
            <a:fld id="{81C19EBB-9F83-4B02-AE12-686000A81B48}" type="slidenum">
              <a:rPr lang="en-US" smtClean="0"/>
              <a:t>18</a:t>
            </a:fld>
            <a:endParaRPr lang="en-US"/>
          </a:p>
        </p:txBody>
      </p:sp>
    </p:spTree>
    <p:extLst>
      <p:ext uri="{BB962C8B-B14F-4D97-AF65-F5344CB8AC3E}">
        <p14:creationId xmlns:p14="http://schemas.microsoft.com/office/powerpoint/2010/main" val="971155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was a “repeating”  problem…or so they thought.  They  had worked months, spend over 100  MDs in problem solving with no solution in sight….</a:t>
            </a:r>
          </a:p>
          <a:p>
            <a:r>
              <a:rPr lang="en-US" dirty="0"/>
              <a:t>The RF manager was aware is was proficient in KT techniques and asked me to get involved…we convened a team the next day.  I was apprised of the problem as heat exchanger fouling which </a:t>
            </a:r>
            <a:r>
              <a:rPr lang="en-US" dirty="0" err="1"/>
              <a:t>souuunded</a:t>
            </a:r>
            <a:r>
              <a:rPr lang="en-US" dirty="0"/>
              <a:t> like a similar past problem……</a:t>
            </a:r>
          </a:p>
          <a:p>
            <a:endParaRPr lang="en-US" dirty="0"/>
          </a:p>
        </p:txBody>
      </p:sp>
      <p:sp>
        <p:nvSpPr>
          <p:cNvPr id="4" name="Slide Number Placeholder 3"/>
          <p:cNvSpPr>
            <a:spLocks noGrp="1"/>
          </p:cNvSpPr>
          <p:nvPr>
            <p:ph type="sldNum" sz="quarter" idx="10"/>
          </p:nvPr>
        </p:nvSpPr>
        <p:spPr/>
        <p:txBody>
          <a:bodyPr/>
          <a:lstStyle/>
          <a:p>
            <a:fld id="{81C19EBB-9F83-4B02-AE12-686000A81B48}" type="slidenum">
              <a:rPr lang="en-US" smtClean="0"/>
              <a:t>19</a:t>
            </a:fld>
            <a:endParaRPr lang="en-US"/>
          </a:p>
        </p:txBody>
      </p:sp>
    </p:spTree>
    <p:extLst>
      <p:ext uri="{BB962C8B-B14F-4D97-AF65-F5344CB8AC3E}">
        <p14:creationId xmlns:p14="http://schemas.microsoft.com/office/powerpoint/2010/main" val="2371939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were awash in data……but regardless we began by filling out a </a:t>
            </a:r>
            <a:r>
              <a:rPr lang="en-US" dirty="0" err="1"/>
              <a:t>kt</a:t>
            </a:r>
            <a:r>
              <a:rPr lang="en-US" dirty="0"/>
              <a:t> situation appraisal……</a:t>
            </a:r>
          </a:p>
          <a:p>
            <a:endParaRPr lang="en-US" dirty="0"/>
          </a:p>
          <a:p>
            <a:endParaRPr lang="en-US" dirty="0"/>
          </a:p>
          <a:p>
            <a:r>
              <a:rPr lang="en-US" dirty="0"/>
              <a:t>We “believed” we knew the problem, but were not able to see it….we are stuck…not stuck for lack of data, but stuck because we “knew” the problem</a:t>
            </a:r>
          </a:p>
        </p:txBody>
      </p:sp>
      <p:sp>
        <p:nvSpPr>
          <p:cNvPr id="4" name="Slide Number Placeholder 3"/>
          <p:cNvSpPr>
            <a:spLocks noGrp="1"/>
          </p:cNvSpPr>
          <p:nvPr>
            <p:ph type="sldNum" sz="quarter" idx="10"/>
          </p:nvPr>
        </p:nvSpPr>
        <p:spPr/>
        <p:txBody>
          <a:bodyPr/>
          <a:lstStyle/>
          <a:p>
            <a:fld id="{81C19EBB-9F83-4B02-AE12-686000A81B48}" type="slidenum">
              <a:rPr lang="en-US" smtClean="0"/>
              <a:t>20</a:t>
            </a:fld>
            <a:endParaRPr lang="en-US"/>
          </a:p>
        </p:txBody>
      </p:sp>
    </p:spTree>
    <p:extLst>
      <p:ext uri="{BB962C8B-B14F-4D97-AF65-F5344CB8AC3E}">
        <p14:creationId xmlns:p14="http://schemas.microsoft.com/office/powerpoint/2010/main" val="2995484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started to write the problem definition it soon became clear we did not know the problem…we believed we knew the cause of the problem, hence that is the data we were looking for…..when we were forced to first, properly state the problem, it became  apparent we had a different problem and once we “believed that” then we could begin to “see” the problem</a:t>
            </a:r>
          </a:p>
        </p:txBody>
      </p:sp>
      <p:sp>
        <p:nvSpPr>
          <p:cNvPr id="4" name="Slide Number Placeholder 3"/>
          <p:cNvSpPr>
            <a:spLocks noGrp="1"/>
          </p:cNvSpPr>
          <p:nvPr>
            <p:ph type="sldNum" sz="quarter" idx="10"/>
          </p:nvPr>
        </p:nvSpPr>
        <p:spPr/>
        <p:txBody>
          <a:bodyPr/>
          <a:lstStyle/>
          <a:p>
            <a:fld id="{81C19EBB-9F83-4B02-AE12-686000A81B48}" type="slidenum">
              <a:rPr lang="en-US" smtClean="0"/>
              <a:t>21</a:t>
            </a:fld>
            <a:endParaRPr lang="en-US"/>
          </a:p>
        </p:txBody>
      </p:sp>
    </p:spTree>
    <p:extLst>
      <p:ext uri="{BB962C8B-B14F-4D97-AF65-F5344CB8AC3E}">
        <p14:creationId xmlns:p14="http://schemas.microsoft.com/office/powerpoint/2010/main" val="357724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336A4-202B-F645-96CC-D454F65A4328}" type="slidenum">
              <a:rPr lang="en-US" smtClean="0"/>
              <a:pPr/>
              <a:t>2</a:t>
            </a:fld>
            <a:endParaRPr lang="en-US"/>
          </a:p>
        </p:txBody>
      </p:sp>
    </p:spTree>
    <p:extLst>
      <p:ext uri="{BB962C8B-B14F-4D97-AF65-F5344CB8AC3E}">
        <p14:creationId xmlns:p14="http://schemas.microsoft.com/office/powerpoint/2010/main" val="2399791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provided </a:t>
            </a:r>
            <a:r>
              <a:rPr lang="en-US" dirty="0" err="1"/>
              <a:t>clarity..the</a:t>
            </a:r>
            <a:r>
              <a:rPr lang="en-US" dirty="0"/>
              <a:t> first line is the “should  be” state of the heat exchanger performance, the second line is the “is state” </a:t>
            </a:r>
          </a:p>
          <a:p>
            <a:r>
              <a:rPr lang="en-US" dirty="0"/>
              <a:t>So in KT terms, we found a “deviation” and from there it was </a:t>
            </a:r>
            <a:r>
              <a:rPr lang="en-US" dirty="0" err="1"/>
              <a:t>childs</a:t>
            </a:r>
            <a:r>
              <a:rPr lang="en-US" dirty="0"/>
              <a:t> play to find the root cause and implement countermeasures…….it was the problem definition and the use of the 8 dimensions we used to Box in the problem</a:t>
            </a:r>
          </a:p>
        </p:txBody>
      </p:sp>
      <p:sp>
        <p:nvSpPr>
          <p:cNvPr id="4" name="Slide Number Placeholder 3"/>
          <p:cNvSpPr>
            <a:spLocks noGrp="1"/>
          </p:cNvSpPr>
          <p:nvPr>
            <p:ph type="sldNum" sz="quarter" idx="10"/>
          </p:nvPr>
        </p:nvSpPr>
        <p:spPr/>
        <p:txBody>
          <a:bodyPr/>
          <a:lstStyle/>
          <a:p>
            <a:fld id="{81C19EBB-9F83-4B02-AE12-686000A81B48}" type="slidenum">
              <a:rPr lang="en-US" smtClean="0"/>
              <a:t>22</a:t>
            </a:fld>
            <a:endParaRPr lang="en-US"/>
          </a:p>
        </p:txBody>
      </p:sp>
    </p:spTree>
    <p:extLst>
      <p:ext uri="{BB962C8B-B14F-4D97-AF65-F5344CB8AC3E}">
        <p14:creationId xmlns:p14="http://schemas.microsoft.com/office/powerpoint/2010/main" val="2700195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yet another lean transformation a key driver was the overall equipment effectiveness of the production process……..</a:t>
            </a:r>
          </a:p>
          <a:p>
            <a:r>
              <a:rPr lang="en-US" dirty="0"/>
              <a:t>We started at less then 70% which for this plant was disastrously low and you can see we made strong and steady improvement over the next 17 months.</a:t>
            </a:r>
          </a:p>
          <a:p>
            <a:endParaRPr lang="en-US" dirty="0"/>
          </a:p>
          <a:p>
            <a:r>
              <a:rPr lang="en-US" dirty="0"/>
              <a:t>The process made foam seating for the auto industry.  There was a large carousel with many molds and parts were poured, cured and demolded in a continuous process.  For any given part number, for quantity reasons, there were often multiple, but identical, molds.</a:t>
            </a:r>
          </a:p>
          <a:p>
            <a:endParaRPr lang="en-US" dirty="0"/>
          </a:p>
          <a:p>
            <a:r>
              <a:rPr lang="en-US" dirty="0"/>
              <a:t>We began our journey with marginal success then decided we needed to implement KT problem solving.  Early on, as I was teaching them the KT methods,  I asked one is not question.  </a:t>
            </a:r>
            <a:r>
              <a:rPr lang="en-US" dirty="0" err="1"/>
              <a:t>Specifcally</a:t>
            </a:r>
            <a:r>
              <a:rPr lang="en-US" dirty="0"/>
              <a:t>, where could these defects be coming from but are not?  Once brave soul mentioned that although the molds  were identical, on occasion there were differences in quality performance…..that turned out to be an understatement…..</a:t>
            </a:r>
          </a:p>
        </p:txBody>
      </p:sp>
      <p:sp>
        <p:nvSpPr>
          <p:cNvPr id="4" name="Slide Number Placeholder 3"/>
          <p:cNvSpPr>
            <a:spLocks noGrp="1"/>
          </p:cNvSpPr>
          <p:nvPr>
            <p:ph type="sldNum" sz="quarter" idx="10"/>
          </p:nvPr>
        </p:nvSpPr>
        <p:spPr/>
        <p:txBody>
          <a:bodyPr/>
          <a:lstStyle/>
          <a:p>
            <a:fld id="{81C19EBB-9F83-4B02-AE12-686000A81B48}" type="slidenum">
              <a:rPr lang="en-US" smtClean="0"/>
              <a:t>23</a:t>
            </a:fld>
            <a:endParaRPr lang="en-US"/>
          </a:p>
        </p:txBody>
      </p:sp>
    </p:spTree>
    <p:extLst>
      <p:ext uri="{BB962C8B-B14F-4D97-AF65-F5344CB8AC3E}">
        <p14:creationId xmlns:p14="http://schemas.microsoft.com/office/powerpoint/2010/main" val="1777893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working to improve plant </a:t>
            </a:r>
            <a:r>
              <a:rPr lang="en-US" dirty="0" err="1"/>
              <a:t>fty</a:t>
            </a:r>
            <a:r>
              <a:rPr lang="en-US" dirty="0"/>
              <a:t>, we were using the KT methodology and asked…what was the defect and where was the defect and we found it  on </a:t>
            </a:r>
            <a:r>
              <a:rPr lang="en-US" dirty="0" err="1"/>
              <a:t>pn</a:t>
            </a:r>
            <a:r>
              <a:rPr lang="en-US" dirty="0"/>
              <a:t> 33537</a:t>
            </a:r>
          </a:p>
          <a:p>
            <a:r>
              <a:rPr lang="en-US" dirty="0"/>
              <a:t>Then we asked the when question and showed that the defect was happening all the time…THEN when we asked, </a:t>
            </a:r>
            <a:r>
              <a:rPr lang="en-US" dirty="0">
                <a:sym typeface="Wingdings" panose="05000000000000000000" pitchFamily="2" charset="2"/>
              </a:rPr>
              <a:t>“where could it be happening but is not?”, someone said that maybe the different mold cavities…which are supposed to be identical…may perform differently….and we got this graph believed that mold one was the best……..hah!!!</a:t>
            </a:r>
          </a:p>
          <a:p>
            <a:r>
              <a:rPr lang="en-US" dirty="0">
                <a:sym typeface="Wingdings" panose="05000000000000000000" pitchFamily="2" charset="2"/>
              </a:rPr>
              <a:t>Using these graphs we not only found the problems…but the </a:t>
            </a:r>
            <a:r>
              <a:rPr lang="en-US" dirty="0" err="1">
                <a:sym typeface="Wingdings" panose="05000000000000000000" pitchFamily="2" charset="2"/>
              </a:rPr>
              <a:t>soluutions</a:t>
            </a:r>
            <a:r>
              <a:rPr lang="en-US" dirty="0">
                <a:sym typeface="Wingdings" panose="05000000000000000000" pitchFamily="2" charset="2"/>
              </a:rPr>
              <a:t> as well…..I told you solutions are normally not an obstacle</a:t>
            </a:r>
          </a:p>
          <a:p>
            <a:endParaRPr lang="en-US" dirty="0">
              <a:sym typeface="Wingdings" panose="05000000000000000000" pitchFamily="2" charset="2"/>
            </a:endParaRPr>
          </a:p>
          <a:p>
            <a:r>
              <a:rPr lang="en-US" sz="1600" b="1" dirty="0">
                <a:sym typeface="Wingdings" panose="05000000000000000000" pitchFamily="2" charset="2"/>
              </a:rPr>
              <a:t>Now we will ask for some information from you in another on line poll……</a:t>
            </a:r>
            <a:endParaRPr lang="en-US" sz="1600" b="1" dirty="0"/>
          </a:p>
        </p:txBody>
      </p:sp>
      <p:sp>
        <p:nvSpPr>
          <p:cNvPr id="4" name="Slide Number Placeholder 3"/>
          <p:cNvSpPr>
            <a:spLocks noGrp="1"/>
          </p:cNvSpPr>
          <p:nvPr>
            <p:ph type="sldNum" sz="quarter" idx="10"/>
          </p:nvPr>
        </p:nvSpPr>
        <p:spPr/>
        <p:txBody>
          <a:bodyPr/>
          <a:lstStyle/>
          <a:p>
            <a:fld id="{81C19EBB-9F83-4B02-AE12-686000A81B48}" type="slidenum">
              <a:rPr lang="en-US" smtClean="0"/>
              <a:t>24</a:t>
            </a:fld>
            <a:endParaRPr lang="en-US"/>
          </a:p>
        </p:txBody>
      </p:sp>
    </p:spTree>
    <p:extLst>
      <p:ext uri="{BB962C8B-B14F-4D97-AF65-F5344CB8AC3E}">
        <p14:creationId xmlns:p14="http://schemas.microsoft.com/office/powerpoint/2010/main" val="1706370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we have a long list of questions to address, so </a:t>
            </a:r>
            <a:r>
              <a:rPr lang="en-US" dirty="0" err="1"/>
              <a:t>i</a:t>
            </a:r>
            <a:r>
              <a:rPr lang="en-US" dirty="0"/>
              <a:t> will turn this over to </a:t>
            </a:r>
            <a:r>
              <a:rPr lang="en-US" dirty="0" err="1"/>
              <a:t>sam</a:t>
            </a:r>
            <a:r>
              <a:rPr lang="en-US" dirty="0"/>
              <a:t>…</a:t>
            </a:r>
            <a:r>
              <a:rPr lang="en-US"/>
              <a:t>what questions do we have??</a:t>
            </a:r>
            <a:endParaRPr lang="en-US" dirty="0"/>
          </a:p>
        </p:txBody>
      </p:sp>
      <p:sp>
        <p:nvSpPr>
          <p:cNvPr id="4" name="Slide Number Placeholder 3"/>
          <p:cNvSpPr>
            <a:spLocks noGrp="1"/>
          </p:cNvSpPr>
          <p:nvPr>
            <p:ph type="sldNum" sz="quarter" idx="10"/>
          </p:nvPr>
        </p:nvSpPr>
        <p:spPr/>
        <p:txBody>
          <a:bodyPr/>
          <a:lstStyle/>
          <a:p>
            <a:fld id="{81C19EBB-9F83-4B02-AE12-686000A81B48}" type="slidenum">
              <a:rPr lang="en-US" smtClean="0"/>
              <a:t>27</a:t>
            </a:fld>
            <a:endParaRPr lang="en-US"/>
          </a:p>
        </p:txBody>
      </p:sp>
    </p:spTree>
    <p:extLst>
      <p:ext uri="{BB962C8B-B14F-4D97-AF65-F5344CB8AC3E}">
        <p14:creationId xmlns:p14="http://schemas.microsoft.com/office/powerpoint/2010/main" val="2648212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 if none from the audience:</a:t>
            </a:r>
          </a:p>
          <a:p>
            <a:r>
              <a:rPr lang="en-US" sz="1200" dirty="0"/>
              <a:t>1) Several people have asked, why do you not discuss “value” as the driving force for lean implementation as many gurus suggest?</a:t>
            </a:r>
            <a:br>
              <a:rPr lang="en-US" sz="1200" dirty="0"/>
            </a:br>
            <a:r>
              <a:rPr lang="en-US" sz="1200" dirty="0"/>
              <a:t>2) Why do you seem to be so “down” on the academics??</a:t>
            </a:r>
            <a:endParaRPr lang="en-US" dirty="0"/>
          </a:p>
          <a:p>
            <a:endParaRPr lang="en-US" dirty="0"/>
          </a:p>
          <a:p>
            <a:r>
              <a:rPr lang="en-US" dirty="0"/>
              <a:t>Unduly negative…not at all, I am very positive about the potential of lean…but I am equally positive there are many problems… you can read about the 6 Roll  Out Errors  and the 10 Lean Killers and if you’d like to discuss them as they fit your situation, please call….</a:t>
            </a:r>
            <a:r>
              <a:rPr lang="en-US" dirty="0" err="1"/>
              <a:t>i</a:t>
            </a:r>
            <a:r>
              <a:rPr lang="en-US" dirty="0"/>
              <a:t> always have time to help</a:t>
            </a:r>
          </a:p>
          <a:p>
            <a:endParaRPr lang="en-US" dirty="0"/>
          </a:p>
          <a:p>
            <a:r>
              <a:rPr lang="en-US" dirty="0"/>
              <a:t>Success stories abound, no problem, I will give you several before we are done…..however, the question is what is that facility doing 4 years later.  The truth is to become lean is not so daunting a </a:t>
            </a:r>
            <a:r>
              <a:rPr lang="en-US" dirty="0" err="1"/>
              <a:t>task..although</a:t>
            </a:r>
            <a:r>
              <a:rPr lang="en-US" dirty="0"/>
              <a:t> few do </a:t>
            </a:r>
            <a:r>
              <a:rPr lang="en-US" dirty="0" err="1"/>
              <a:t>it..to</a:t>
            </a:r>
            <a:r>
              <a:rPr lang="en-US" dirty="0"/>
              <a:t> remain lean is</a:t>
            </a:r>
          </a:p>
        </p:txBody>
      </p:sp>
      <p:sp>
        <p:nvSpPr>
          <p:cNvPr id="4" name="Slide Number Placeholder 3"/>
          <p:cNvSpPr>
            <a:spLocks noGrp="1"/>
          </p:cNvSpPr>
          <p:nvPr>
            <p:ph type="sldNum" sz="quarter" idx="10"/>
          </p:nvPr>
        </p:nvSpPr>
        <p:spPr/>
        <p:txBody>
          <a:bodyPr/>
          <a:lstStyle/>
          <a:p>
            <a:fld id="{81C19EBB-9F83-4B02-AE12-686000A81B48}" type="slidenum">
              <a:rPr lang="en-US" smtClean="0"/>
              <a:t>28</a:t>
            </a:fld>
            <a:endParaRPr lang="en-US"/>
          </a:p>
        </p:txBody>
      </p:sp>
    </p:spTree>
    <p:extLst>
      <p:ext uri="{BB962C8B-B14F-4D97-AF65-F5344CB8AC3E}">
        <p14:creationId xmlns:p14="http://schemas.microsoft.com/office/powerpoint/2010/main" val="3056431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336A4-202B-F645-96CC-D454F65A4328}" type="slidenum">
              <a:rPr lang="en-US" smtClean="0"/>
              <a:pPr/>
              <a:t>29</a:t>
            </a:fld>
            <a:endParaRPr lang="en-US"/>
          </a:p>
        </p:txBody>
      </p:sp>
    </p:spTree>
    <p:extLst>
      <p:ext uri="{BB962C8B-B14F-4D97-AF65-F5344CB8AC3E}">
        <p14:creationId xmlns:p14="http://schemas.microsoft.com/office/powerpoint/2010/main" val="74342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1-quality consultants…we specialize in cultural change, check out our website at www.qc-ep.com</a:t>
            </a:r>
          </a:p>
          <a:p>
            <a:r>
              <a:rPr lang="en-US" dirty="0"/>
              <a:t>2- the biggest cultural changing mechanism in </a:t>
            </a:r>
            <a:r>
              <a:rPr lang="en-US" dirty="0" err="1"/>
              <a:t>mfg</a:t>
            </a:r>
            <a:r>
              <a:rPr lang="en-US" dirty="0"/>
              <a:t> is lean…..and specifically we specialize in lean revitalizations, those how have tried and failed</a:t>
            </a:r>
          </a:p>
          <a:p>
            <a:r>
              <a:rPr lang="en-US" dirty="0"/>
              <a:t>3- problems with lean definition, to me its </a:t>
            </a:r>
            <a:r>
              <a:rPr lang="en-US" dirty="0" err="1"/>
              <a:t>tps</a:t>
            </a:r>
            <a:r>
              <a:rPr lang="en-US" dirty="0"/>
              <a:t> lean, no other way</a:t>
            </a:r>
          </a:p>
        </p:txBody>
      </p:sp>
      <p:sp>
        <p:nvSpPr>
          <p:cNvPr id="4" name="Slide Number Placeholder 3"/>
          <p:cNvSpPr>
            <a:spLocks noGrp="1"/>
          </p:cNvSpPr>
          <p:nvPr>
            <p:ph type="sldNum" sz="quarter" idx="10"/>
          </p:nvPr>
        </p:nvSpPr>
        <p:spPr/>
        <p:txBody>
          <a:bodyPr/>
          <a:lstStyle/>
          <a:p>
            <a:fld id="{81C19EBB-9F83-4B02-AE12-686000A81B48}" type="slidenum">
              <a:rPr lang="en-US" smtClean="0"/>
              <a:t>4</a:t>
            </a:fld>
            <a:endParaRPr lang="en-US"/>
          </a:p>
        </p:txBody>
      </p:sp>
    </p:spTree>
    <p:extLst>
      <p:ext uri="{BB962C8B-B14F-4D97-AF65-F5344CB8AC3E}">
        <p14:creationId xmlns:p14="http://schemas.microsoft.com/office/powerpoint/2010/main" val="309623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1-This value stream had struggled to meet the needed levels of productivity to get in the black</a:t>
            </a:r>
          </a:p>
          <a:p>
            <a:r>
              <a:rPr lang="en-US" dirty="0"/>
              <a:t>2-Started at 65 after </a:t>
            </a:r>
            <a:r>
              <a:rPr lang="en-US" dirty="0" err="1"/>
              <a:t>ppap</a:t>
            </a:r>
            <a:r>
              <a:rPr lang="en-US" dirty="0"/>
              <a:t>, many projects with quality, delivery efforts and lots of visits from the home </a:t>
            </a:r>
            <a:r>
              <a:rPr lang="en-US" dirty="0" err="1"/>
              <a:t>office..stuck</a:t>
            </a:r>
            <a:r>
              <a:rPr lang="en-US" dirty="0"/>
              <a:t>  at 80, 2 years later</a:t>
            </a:r>
          </a:p>
          <a:p>
            <a:r>
              <a:rPr lang="en-US" dirty="0"/>
              <a:t>3-Using a lean approach we performed a kaizen event and in one week improve prod to 188 hpppd</a:t>
            </a:r>
          </a:p>
          <a:p>
            <a:r>
              <a:rPr lang="en-US" dirty="0"/>
              <a:t>4-Then using a fully engaged workforce and literally hundreds  of worker led and implemented kaizens we got to 304 </a:t>
            </a:r>
          </a:p>
          <a:p>
            <a:r>
              <a:rPr lang="en-US" dirty="0"/>
              <a:t>5-That’s lean done right</a:t>
            </a:r>
          </a:p>
          <a:p>
            <a:r>
              <a:rPr lang="en-US" dirty="0"/>
              <a:t>This story is a complete chapter in my book, “Lean Refining” and it is available on amazon in multiple formats and available </a:t>
            </a:r>
            <a:r>
              <a:rPr lang="en-US" dirty="0" err="1"/>
              <a:t>throught</a:t>
            </a:r>
            <a:r>
              <a:rPr lang="en-US" dirty="0"/>
              <a:t> the </a:t>
            </a:r>
            <a:r>
              <a:rPr lang="en-US" dirty="0" err="1"/>
              <a:t>publishere</a:t>
            </a:r>
            <a:r>
              <a:rPr lang="en-US" dirty="0"/>
              <a:t>, industrial press</a:t>
            </a:r>
          </a:p>
          <a:p>
            <a:endParaRPr lang="en-US" dirty="0"/>
          </a:p>
          <a:p>
            <a:r>
              <a:rPr lang="en-US" sz="1400" b="1" dirty="0"/>
              <a:t>Before we go much further we would like to get some input from you on your improvement methods</a:t>
            </a:r>
          </a:p>
          <a:p>
            <a:endParaRPr lang="en-US" sz="1400" b="1" dirty="0"/>
          </a:p>
          <a:p>
            <a:r>
              <a:rPr lang="en-US" sz="1400" b="1" dirty="0"/>
              <a:t>And we’ll have the responses in a few slides after the results are compiled…..</a:t>
            </a:r>
          </a:p>
        </p:txBody>
      </p:sp>
      <p:sp>
        <p:nvSpPr>
          <p:cNvPr id="4" name="Slide Number Placeholder 3"/>
          <p:cNvSpPr>
            <a:spLocks noGrp="1"/>
          </p:cNvSpPr>
          <p:nvPr>
            <p:ph type="sldNum" sz="quarter" idx="10"/>
          </p:nvPr>
        </p:nvSpPr>
        <p:spPr/>
        <p:txBody>
          <a:bodyPr/>
          <a:lstStyle/>
          <a:p>
            <a:fld id="{81C19EBB-9F83-4B02-AE12-686000A81B48}" type="slidenum">
              <a:rPr lang="en-US" smtClean="0"/>
              <a:t>5</a:t>
            </a:fld>
            <a:endParaRPr lang="en-US"/>
          </a:p>
        </p:txBody>
      </p:sp>
    </p:spTree>
    <p:extLst>
      <p:ext uri="{BB962C8B-B14F-4D97-AF65-F5344CB8AC3E}">
        <p14:creationId xmlns:p14="http://schemas.microsoft.com/office/powerpoint/2010/main" val="103757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C19EBB-9F83-4B02-AE12-686000A81B48}" type="slidenum">
              <a:rPr lang="en-US" smtClean="0"/>
              <a:t>6</a:t>
            </a:fld>
            <a:endParaRPr lang="en-US"/>
          </a:p>
        </p:txBody>
      </p:sp>
    </p:spTree>
    <p:extLst>
      <p:ext uri="{BB962C8B-B14F-4D97-AF65-F5344CB8AC3E}">
        <p14:creationId xmlns:p14="http://schemas.microsoft.com/office/powerpoint/2010/main" val="3100153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big part of the confusion…is just  what is this thing called lean manufacturing</a:t>
            </a:r>
          </a:p>
          <a:p>
            <a:endParaRPr lang="en-US" b="1" dirty="0"/>
          </a:p>
          <a:p>
            <a:r>
              <a:rPr lang="en-US" b="1" dirty="0"/>
              <a:t>What is lean </a:t>
            </a:r>
            <a:r>
              <a:rPr lang="en-US" dirty="0"/>
              <a:t>… with the implementation of lean is just what is lean and there is a lot of confusion.  Mostly because people have tried to implement and failed and so redefined it to something that was both…easier to do and easier to sell…..certainly consultants like myself have morphed the </a:t>
            </a:r>
            <a:r>
              <a:rPr lang="en-US" dirty="0" err="1"/>
              <a:t>tps</a:t>
            </a:r>
            <a:r>
              <a:rPr lang="en-US" dirty="0"/>
              <a:t> out of shape for self serving reasons</a:t>
            </a:r>
          </a:p>
          <a:p>
            <a:endParaRPr lang="en-US" dirty="0"/>
          </a:p>
          <a:p>
            <a:r>
              <a:rPr lang="en-US" b="1" dirty="0"/>
              <a:t>Mine is</a:t>
            </a:r>
            <a:r>
              <a:rPr lang="en-US" dirty="0"/>
              <a:t>…..the only writings of Toyota by Toyota top level managers. Others have written about mostly academics who </a:t>
            </a:r>
            <a:r>
              <a:rPr lang="en-US" dirty="0" err="1"/>
              <a:t>observered</a:t>
            </a:r>
            <a:r>
              <a:rPr lang="en-US" dirty="0"/>
              <a:t> rather than worked in the </a:t>
            </a:r>
            <a:r>
              <a:rPr lang="en-US" dirty="0" err="1"/>
              <a:t>tps</a:t>
            </a:r>
            <a:endParaRPr lang="en-US" dirty="0"/>
          </a:p>
          <a:p>
            <a:endParaRPr lang="en-US" dirty="0"/>
          </a:p>
          <a:p>
            <a:r>
              <a:rPr lang="en-US" b="1" dirty="0"/>
              <a:t>To become lean</a:t>
            </a:r>
            <a:r>
              <a:rPr lang="en-US" dirty="0"/>
              <a:t>…..this is an integrated definition defined to address all three constituencies of your facility…the stockholders, the employees and the </a:t>
            </a:r>
            <a:r>
              <a:rPr lang="en-US" dirty="0" err="1"/>
              <a:t>customes</a:t>
            </a:r>
            <a:r>
              <a:rPr lang="en-US" dirty="0"/>
              <a:t>…</a:t>
            </a:r>
            <a:r>
              <a:rPr lang="en-US" dirty="0" err="1"/>
              <a:t>tps</a:t>
            </a:r>
            <a:r>
              <a:rPr lang="en-US" dirty="0"/>
              <a:t> lean is an integrated system </a:t>
            </a:r>
          </a:p>
          <a:p>
            <a:endParaRPr lang="en-US" dirty="0"/>
          </a:p>
        </p:txBody>
      </p:sp>
      <p:sp>
        <p:nvSpPr>
          <p:cNvPr id="4" name="Slide Number Placeholder 3"/>
          <p:cNvSpPr>
            <a:spLocks noGrp="1"/>
          </p:cNvSpPr>
          <p:nvPr>
            <p:ph type="sldNum" sz="quarter" idx="10"/>
          </p:nvPr>
        </p:nvSpPr>
        <p:spPr/>
        <p:txBody>
          <a:bodyPr/>
          <a:lstStyle/>
          <a:p>
            <a:fld id="{81C19EBB-9F83-4B02-AE12-686000A81B48}" type="slidenum">
              <a:rPr lang="en-US" smtClean="0"/>
              <a:t>7</a:t>
            </a:fld>
            <a:endParaRPr lang="en-US"/>
          </a:p>
        </p:txBody>
      </p:sp>
    </p:spTree>
    <p:extLst>
      <p:ext uri="{BB962C8B-B14F-4D97-AF65-F5344CB8AC3E}">
        <p14:creationId xmlns:p14="http://schemas.microsoft.com/office/powerpoint/2010/main" val="125939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lean </a:t>
            </a:r>
            <a:r>
              <a:rPr lang="en-US" dirty="0"/>
              <a:t>intro… with the implementation of lean is just what is lean and there is a lot of confusion.  Mostly because people have tried to implement and failed and so redefined it to something that was both…easier to do and easier to sell…..certainly consultants like myself have morphed the </a:t>
            </a:r>
            <a:r>
              <a:rPr lang="en-US" dirty="0" err="1"/>
              <a:t>tps</a:t>
            </a:r>
            <a:r>
              <a:rPr lang="en-US" dirty="0"/>
              <a:t> out of shape for self serving reasons</a:t>
            </a:r>
          </a:p>
          <a:p>
            <a:endParaRPr lang="en-US" dirty="0"/>
          </a:p>
          <a:p>
            <a:r>
              <a:rPr lang="en-US" b="1" dirty="0"/>
              <a:t>Mine is</a:t>
            </a:r>
            <a:r>
              <a:rPr lang="en-US" dirty="0"/>
              <a:t>…..the only writings of Toyota by Toyota top level managers. Others have written about mostly academics who </a:t>
            </a:r>
            <a:r>
              <a:rPr lang="en-US" dirty="0" err="1"/>
              <a:t>observered</a:t>
            </a:r>
            <a:r>
              <a:rPr lang="en-US" dirty="0"/>
              <a:t> rather than worked in the </a:t>
            </a:r>
            <a:r>
              <a:rPr lang="en-US" dirty="0" err="1"/>
              <a:t>tps</a:t>
            </a:r>
            <a:endParaRPr lang="en-US" dirty="0"/>
          </a:p>
          <a:p>
            <a:endParaRPr lang="en-US" dirty="0"/>
          </a:p>
          <a:p>
            <a:r>
              <a:rPr lang="en-US" b="1" dirty="0"/>
              <a:t>To become lean</a:t>
            </a:r>
            <a:r>
              <a:rPr lang="en-US" dirty="0"/>
              <a:t>…..this is an integrated definition defined to address all three constituencies of your facility…the stockholders, the employees and the </a:t>
            </a:r>
            <a:r>
              <a:rPr lang="en-US" dirty="0" err="1"/>
              <a:t>customes</a:t>
            </a:r>
            <a:r>
              <a:rPr lang="en-US" dirty="0"/>
              <a:t>…</a:t>
            </a:r>
            <a:r>
              <a:rPr lang="en-US" dirty="0" err="1"/>
              <a:t>tps</a:t>
            </a:r>
            <a:r>
              <a:rPr lang="en-US" dirty="0"/>
              <a:t> lean is an integrated system </a:t>
            </a:r>
          </a:p>
          <a:p>
            <a:endParaRPr lang="en-US" dirty="0"/>
          </a:p>
        </p:txBody>
      </p:sp>
      <p:sp>
        <p:nvSpPr>
          <p:cNvPr id="4" name="Slide Number Placeholder 3"/>
          <p:cNvSpPr>
            <a:spLocks noGrp="1"/>
          </p:cNvSpPr>
          <p:nvPr>
            <p:ph type="sldNum" sz="quarter" idx="10"/>
          </p:nvPr>
        </p:nvSpPr>
        <p:spPr/>
        <p:txBody>
          <a:bodyPr/>
          <a:lstStyle/>
          <a:p>
            <a:fld id="{81C19EBB-9F83-4B02-AE12-686000A81B48}" type="slidenum">
              <a:rPr lang="en-US" smtClean="0"/>
              <a:t>8</a:t>
            </a:fld>
            <a:endParaRPr lang="en-US"/>
          </a:p>
        </p:txBody>
      </p:sp>
    </p:spTree>
    <p:extLst>
      <p:ext uri="{BB962C8B-B14F-4D97-AF65-F5344CB8AC3E}">
        <p14:creationId xmlns:p14="http://schemas.microsoft.com/office/powerpoint/2010/main" val="1852006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Lean defined </a:t>
            </a:r>
            <a:r>
              <a:rPr lang="en-US" b="0" dirty="0"/>
              <a:t>as Toyota defines their culture</a:t>
            </a:r>
          </a:p>
          <a:p>
            <a:r>
              <a:rPr lang="en-US" b="1" dirty="0"/>
              <a:t>The means to lean</a:t>
            </a:r>
            <a:r>
              <a:rPr lang="en-US" dirty="0"/>
              <a:t>…..designed to answer the question at </a:t>
            </a:r>
            <a:r>
              <a:rPr lang="en-US" dirty="0" err="1"/>
              <a:t>tyeh</a:t>
            </a:r>
            <a:r>
              <a:rPr lang="en-US" dirty="0"/>
              <a:t> </a:t>
            </a:r>
            <a:r>
              <a:rPr lang="en-US" dirty="0" err="1"/>
              <a:t>operationsal</a:t>
            </a:r>
            <a:r>
              <a:rPr lang="en-US" dirty="0"/>
              <a:t> level….what must </a:t>
            </a:r>
            <a:r>
              <a:rPr lang="en-US" dirty="0" err="1"/>
              <a:t>i</a:t>
            </a:r>
            <a:r>
              <a:rPr lang="en-US" dirty="0"/>
              <a:t> do to become lean, that is the means to lean…and you can see where it starts</a:t>
            </a:r>
          </a:p>
          <a:p>
            <a:r>
              <a:rPr lang="en-US" dirty="0"/>
              <a:t>What lean is not…</a:t>
            </a:r>
          </a:p>
          <a:p>
            <a:r>
              <a:rPr lang="en-US" dirty="0"/>
              <a:t>	The jargon of lean</a:t>
            </a:r>
          </a:p>
          <a:p>
            <a:r>
              <a:rPr lang="en-US" dirty="0"/>
              <a:t>	the tools of lean which is the typical deployment method</a:t>
            </a:r>
          </a:p>
          <a:p>
            <a:endParaRPr lang="en-US" dirty="0"/>
          </a:p>
          <a:p>
            <a:r>
              <a:rPr lang="en-US" dirty="0"/>
              <a:t>It all starts with problem solving….well not just solving any problems but those problems that are preventing you form attaining the ideal state</a:t>
            </a:r>
          </a:p>
        </p:txBody>
      </p:sp>
      <p:sp>
        <p:nvSpPr>
          <p:cNvPr id="4" name="Slide Number Placeholder 3"/>
          <p:cNvSpPr>
            <a:spLocks noGrp="1"/>
          </p:cNvSpPr>
          <p:nvPr>
            <p:ph type="sldNum" sz="quarter" idx="10"/>
          </p:nvPr>
        </p:nvSpPr>
        <p:spPr/>
        <p:txBody>
          <a:bodyPr/>
          <a:lstStyle/>
          <a:p>
            <a:fld id="{81C19EBB-9F83-4B02-AE12-686000A81B48}" type="slidenum">
              <a:rPr lang="en-US" smtClean="0"/>
              <a:t>9</a:t>
            </a:fld>
            <a:endParaRPr lang="en-US"/>
          </a:p>
        </p:txBody>
      </p:sp>
    </p:spTree>
    <p:extLst>
      <p:ext uri="{BB962C8B-B14F-4D97-AF65-F5344CB8AC3E}">
        <p14:creationId xmlns:p14="http://schemas.microsoft.com/office/powerpoint/2010/main" val="265746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3-70% are trying, less than    2% are successful.....24% are achieving significant results the </a:t>
            </a:r>
            <a:r>
              <a:rPr lang="en-US" dirty="0" err="1"/>
              <a:t>majority..over</a:t>
            </a:r>
            <a:r>
              <a:rPr lang="en-US" dirty="0"/>
              <a:t> 70% are struggling</a:t>
            </a:r>
          </a:p>
          <a:p>
            <a:endParaRPr lang="en-US" dirty="0"/>
          </a:p>
        </p:txBody>
      </p:sp>
      <p:sp>
        <p:nvSpPr>
          <p:cNvPr id="4" name="Slide Number Placeholder 3"/>
          <p:cNvSpPr>
            <a:spLocks noGrp="1"/>
          </p:cNvSpPr>
          <p:nvPr>
            <p:ph type="sldNum" sz="quarter" idx="10"/>
          </p:nvPr>
        </p:nvSpPr>
        <p:spPr/>
        <p:txBody>
          <a:bodyPr/>
          <a:lstStyle/>
          <a:p>
            <a:fld id="{81C19EBB-9F83-4B02-AE12-686000A81B48}" type="slidenum">
              <a:rPr lang="en-US" smtClean="0"/>
              <a:t>10</a:t>
            </a:fld>
            <a:endParaRPr lang="en-US"/>
          </a:p>
        </p:txBody>
      </p:sp>
    </p:spTree>
    <p:extLst>
      <p:ext uri="{BB962C8B-B14F-4D97-AF65-F5344CB8AC3E}">
        <p14:creationId xmlns:p14="http://schemas.microsoft.com/office/powerpoint/2010/main" val="1413792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Master" Target="../slideMasters/slideMaster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5.xml"/><Relationship Id="rId5" Type="http://schemas.openxmlformats.org/officeDocument/2006/relationships/image" Target="../media/image49.png"/><Relationship Id="rId4" Type="http://schemas.openxmlformats.org/officeDocument/2006/relationships/image" Target="../media/image4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6.xml"/><Relationship Id="rId5" Type="http://schemas.openxmlformats.org/officeDocument/2006/relationships/image" Target="../media/image1.png"/><Relationship Id="rId4" Type="http://schemas.openxmlformats.org/officeDocument/2006/relationships/image" Target="../media/image5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T">
    <p:bg>
      <p:bgPr>
        <a:blipFill dpi="0" rotWithShape="1">
          <a:blip r:embed="rId2">
            <a:lum/>
          </a:blip>
          <a:srcRect/>
          <a:stretch>
            <a:fillRect r="40000"/>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971317" y="1820011"/>
            <a:ext cx="5799908" cy="1615916"/>
          </a:xfrm>
          <a:prstGeom prst="rect">
            <a:avLst/>
          </a:prstGeom>
        </p:spPr>
        <p:txBody>
          <a:bodyPr anchor="ctr"/>
          <a:lstStyle>
            <a:lvl1pPr algn="r">
              <a:defRPr sz="4800" b="0">
                <a:solidFill>
                  <a:schemeClr val="bg1"/>
                </a:solidFill>
              </a:defRPr>
            </a:lvl1pPr>
          </a:lstStyle>
          <a:p>
            <a:r>
              <a:rPr lang="en-US" dirty="0"/>
              <a:t>Title</a:t>
            </a:r>
          </a:p>
        </p:txBody>
      </p:sp>
      <p:sp>
        <p:nvSpPr>
          <p:cNvPr id="22" name="21 Marcador de texto"/>
          <p:cNvSpPr>
            <a:spLocks noGrp="1"/>
          </p:cNvSpPr>
          <p:nvPr>
            <p:ph type="body" sz="quarter" idx="10" hasCustomPrompt="1"/>
          </p:nvPr>
        </p:nvSpPr>
        <p:spPr>
          <a:xfrm>
            <a:off x="5971317" y="4865941"/>
            <a:ext cx="5799468" cy="1335617"/>
          </a:xfrm>
          <a:prstGeom prst="rect">
            <a:avLst/>
          </a:prstGeom>
        </p:spPr>
        <p:txBody>
          <a:bodyPr/>
          <a:lstStyle>
            <a:lvl1pPr marL="0" marR="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solidFill>
                  <a:schemeClr val="bg1"/>
                </a:solidFill>
              </a:defRPr>
            </a:lvl1pPr>
          </a:lstStyle>
          <a:p>
            <a:pPr lvl="0"/>
            <a:r>
              <a:rPr lang="es-ES" dirty="0" err="1"/>
              <a:t>Consultant</a:t>
            </a:r>
            <a:r>
              <a:rPr lang="es-ES" dirty="0"/>
              <a:t> </a:t>
            </a:r>
            <a:r>
              <a:rPr lang="es-ES" dirty="0" err="1"/>
              <a:t>Name</a:t>
            </a:r>
            <a:r>
              <a:rPr lang="es-ES" dirty="0"/>
              <a:t> 1</a:t>
            </a:r>
          </a:p>
          <a:p>
            <a:pPr marL="0" marR="0" lvl="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err="1"/>
              <a:t>Consultant</a:t>
            </a:r>
            <a:r>
              <a:rPr lang="es-ES" dirty="0"/>
              <a:t> </a:t>
            </a:r>
            <a:r>
              <a:rPr lang="es-ES" dirty="0" err="1"/>
              <a:t>Name</a:t>
            </a:r>
            <a:r>
              <a:rPr lang="es-ES" dirty="0"/>
              <a:t> 2</a:t>
            </a:r>
          </a:p>
          <a:p>
            <a:pPr marL="0" marR="0" lvl="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err="1"/>
              <a:t>Consultant</a:t>
            </a:r>
            <a:r>
              <a:rPr lang="es-ES" dirty="0"/>
              <a:t> </a:t>
            </a:r>
            <a:r>
              <a:rPr lang="es-ES" dirty="0" err="1"/>
              <a:t>Name</a:t>
            </a:r>
            <a:r>
              <a:rPr lang="es-ES" dirty="0"/>
              <a:t> 3</a:t>
            </a:r>
          </a:p>
          <a:p>
            <a:pPr lvl="0"/>
            <a:endParaRPr lang="es-ES" dirty="0"/>
          </a:p>
        </p:txBody>
      </p:sp>
      <p:sp>
        <p:nvSpPr>
          <p:cNvPr id="8" name="21 Marcador de texto"/>
          <p:cNvSpPr>
            <a:spLocks noGrp="1"/>
          </p:cNvSpPr>
          <p:nvPr>
            <p:ph type="body" sz="quarter" idx="11" hasCustomPrompt="1"/>
          </p:nvPr>
        </p:nvSpPr>
        <p:spPr>
          <a:xfrm>
            <a:off x="5971757" y="3481501"/>
            <a:ext cx="5799468" cy="1335617"/>
          </a:xfrm>
          <a:prstGeom prst="rect">
            <a:avLst/>
          </a:prstGeom>
        </p:spPr>
        <p:txBody>
          <a:bodyPr/>
          <a:lstStyle>
            <a:lvl1pPr marL="0" marR="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667" i="1" baseline="0">
                <a:solidFill>
                  <a:schemeClr val="bg1"/>
                </a:solidFill>
              </a:defRPr>
            </a:lvl1pPr>
          </a:lstStyle>
          <a:p>
            <a:pPr lvl="0"/>
            <a:r>
              <a:rPr lang="es-ES" dirty="0" err="1"/>
              <a:t>Subtitle</a:t>
            </a:r>
            <a:endParaRPr lang="es-ES" dirty="0"/>
          </a:p>
          <a:p>
            <a:pPr lvl="0"/>
            <a:endParaRPr lang="es-ES" dirty="0"/>
          </a:p>
        </p:txBody>
      </p:sp>
    </p:spTree>
    <p:extLst>
      <p:ext uri="{BB962C8B-B14F-4D97-AF65-F5344CB8AC3E}">
        <p14:creationId xmlns:p14="http://schemas.microsoft.com/office/powerpoint/2010/main" val="176254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sultants_1">
    <p:spTree>
      <p:nvGrpSpPr>
        <p:cNvPr id="1" name=""/>
        <p:cNvGrpSpPr/>
        <p:nvPr/>
      </p:nvGrpSpPr>
      <p:grpSpPr>
        <a:xfrm>
          <a:off x="0" y="0"/>
          <a:ext cx="0" cy="0"/>
          <a:chOff x="0" y="0"/>
          <a:chExt cx="0" cy="0"/>
        </a:xfrm>
      </p:grpSpPr>
      <p:sp>
        <p:nvSpPr>
          <p:cNvPr id="5" name="Picture Placeholder 8"/>
          <p:cNvSpPr>
            <a:spLocks noGrp="1"/>
          </p:cNvSpPr>
          <p:nvPr>
            <p:ph type="pic" sz="quarter" idx="16"/>
          </p:nvPr>
        </p:nvSpPr>
        <p:spPr>
          <a:xfrm>
            <a:off x="4858539" y="1411007"/>
            <a:ext cx="2438400" cy="2382436"/>
          </a:xfrm>
          <a:prstGeom prst="ellipse">
            <a:avLst/>
          </a:prstGeom>
        </p:spPr>
        <p:txBody>
          <a:bodyPr>
            <a:noAutofit/>
          </a:bodyPr>
          <a:lstStyle>
            <a:lvl1pPr marL="243834" indent="-243834">
              <a:defRPr sz="2133">
                <a:solidFill>
                  <a:srgbClr val="000000"/>
                </a:solidFill>
              </a:defRPr>
            </a:lvl1pPr>
          </a:lstStyle>
          <a:p>
            <a:r>
              <a:rPr lang="en-US" dirty="0"/>
              <a:t>Click icon to add picture</a:t>
            </a:r>
          </a:p>
        </p:txBody>
      </p:sp>
      <p:sp>
        <p:nvSpPr>
          <p:cNvPr id="12" name="7 Marcador de texto"/>
          <p:cNvSpPr>
            <a:spLocks noGrp="1"/>
          </p:cNvSpPr>
          <p:nvPr>
            <p:ph type="body" sz="quarter" idx="20" hasCustomPrompt="1"/>
          </p:nvPr>
        </p:nvSpPr>
        <p:spPr>
          <a:xfrm>
            <a:off x="4858539" y="3790241"/>
            <a:ext cx="2437533" cy="1160681"/>
          </a:xfrm>
          <a:prstGeom prst="rect">
            <a:avLst/>
          </a:prstGeom>
        </p:spPr>
        <p:txBody>
          <a:bodyPr/>
          <a:lstStyle>
            <a:lvl1pPr marL="0" indent="0" algn="ctr">
              <a:buNone/>
              <a:defRPr lang="es-ES" sz="1867" b="0" kern="1200" smtClean="0">
                <a:solidFill>
                  <a:schemeClr val="bg1"/>
                </a:solidFill>
                <a:latin typeface="+mn-lt"/>
                <a:ea typeface="+mn-ea"/>
                <a:cs typeface="+mn-cs"/>
              </a:defRPr>
            </a:lvl1pPr>
          </a:lstStyle>
          <a:p>
            <a:pPr lvl="0"/>
            <a:r>
              <a:rPr lang="es-ES" dirty="0" err="1"/>
              <a:t>First</a:t>
            </a:r>
            <a:r>
              <a:rPr lang="es-ES" dirty="0"/>
              <a:t> </a:t>
            </a:r>
            <a:r>
              <a:rPr lang="es-ES" dirty="0" err="1"/>
              <a:t>Last</a:t>
            </a:r>
            <a:r>
              <a:rPr lang="es-ES" dirty="0"/>
              <a:t> </a:t>
            </a:r>
            <a:r>
              <a:rPr lang="es-ES" dirty="0" err="1"/>
              <a:t>Name</a:t>
            </a:r>
            <a:endParaRPr lang="es-ES" dirty="0"/>
          </a:p>
          <a:p>
            <a:pPr algn="ctr"/>
            <a:r>
              <a:rPr lang="en-US" sz="1733" dirty="0">
                <a:solidFill>
                  <a:srgbClr val="000000"/>
                </a:solidFill>
              </a:rPr>
              <a:t>Title</a:t>
            </a:r>
          </a:p>
          <a:p>
            <a:pPr algn="ctr"/>
            <a:r>
              <a:rPr lang="en-US" sz="1733" dirty="0"/>
              <a:t>Email address</a:t>
            </a:r>
          </a:p>
          <a:p>
            <a:pPr algn="ctr"/>
            <a:r>
              <a:rPr lang="en-US" sz="1733" dirty="0"/>
              <a:t>+1 phone</a:t>
            </a:r>
            <a:endParaRPr lang="en-US" dirty="0"/>
          </a:p>
        </p:txBody>
      </p:sp>
      <p:sp>
        <p:nvSpPr>
          <p:cNvPr id="6" name="Rectangle 5"/>
          <p:cNvSpPr/>
          <p:nvPr userDrawn="1"/>
        </p:nvSpPr>
        <p:spPr>
          <a:xfrm>
            <a:off x="611140" y="542543"/>
            <a:ext cx="2964658" cy="584775"/>
          </a:xfrm>
          <a:prstGeom prst="rect">
            <a:avLst/>
          </a:prstGeom>
        </p:spPr>
        <p:txBody>
          <a:bodyPr wrap="none">
            <a:spAutoFit/>
          </a:bodyPr>
          <a:lstStyle/>
          <a:p>
            <a:r>
              <a:rPr lang="en-AU" sz="3200" dirty="0">
                <a:solidFill>
                  <a:schemeClr val="bg1"/>
                </a:solidFill>
              </a:rPr>
              <a:t>MEET THE TEAM</a:t>
            </a:r>
          </a:p>
        </p:txBody>
      </p:sp>
    </p:spTree>
    <p:extLst>
      <p:ext uri="{BB962C8B-B14F-4D97-AF65-F5344CB8AC3E}">
        <p14:creationId xmlns:p14="http://schemas.microsoft.com/office/powerpoint/2010/main" val="21345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1">
    <p:bg>
      <p:bgPr>
        <a:solidFill>
          <a:srgbClr val="F08B1D"/>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87625" y="2493896"/>
            <a:ext cx="11131296" cy="978408"/>
          </a:xfrm>
          <a:prstGeom prst="rect">
            <a:avLst/>
          </a:prstGeom>
        </p:spPr>
        <p:txBody>
          <a:bodyPr/>
          <a:lstStyle>
            <a:lvl1pPr algn="l">
              <a:defRPr b="0" baseline="0">
                <a:solidFill>
                  <a:schemeClr val="tx1"/>
                </a:solidFill>
              </a:defRPr>
            </a:lvl1pPr>
          </a:lstStyle>
          <a:p>
            <a:r>
              <a:rPr lang="en-AU" dirty="0"/>
              <a:t>Click to edit Section title</a:t>
            </a:r>
            <a:endParaRPr lang="en-US" dirty="0"/>
          </a:p>
        </p:txBody>
      </p:sp>
      <p:sp>
        <p:nvSpPr>
          <p:cNvPr id="8" name="Text Placeholder 2"/>
          <p:cNvSpPr>
            <a:spLocks noGrp="1"/>
          </p:cNvSpPr>
          <p:nvPr>
            <p:ph type="body" idx="1" hasCustomPrompt="1"/>
          </p:nvPr>
        </p:nvSpPr>
        <p:spPr>
          <a:xfrm>
            <a:off x="376684" y="3476248"/>
            <a:ext cx="8011179" cy="1500187"/>
          </a:xfrm>
          <a:prstGeom prst="rect">
            <a:avLst/>
          </a:prstGeom>
        </p:spPr>
        <p:txBody>
          <a:bodyPr anchor="t">
            <a:normAutofit/>
          </a:bodyPr>
          <a:lstStyle>
            <a:lvl1pPr marL="0" indent="0">
              <a:buNone/>
              <a:defRPr sz="3200" baseline="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Section sub style</a:t>
            </a:r>
          </a:p>
        </p:txBody>
      </p:sp>
    </p:spTree>
    <p:extLst>
      <p:ext uri="{BB962C8B-B14F-4D97-AF65-F5344CB8AC3E}">
        <p14:creationId xmlns:p14="http://schemas.microsoft.com/office/powerpoint/2010/main" val="380022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_2">
    <p:bg>
      <p:bgPr>
        <a:solidFill>
          <a:srgbClr val="0076A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87625" y="2493896"/>
            <a:ext cx="11131296" cy="978408"/>
          </a:xfrm>
          <a:prstGeom prst="rect">
            <a:avLst/>
          </a:prstGeom>
        </p:spPr>
        <p:txBody>
          <a:bodyPr/>
          <a:lstStyle>
            <a:lvl1pPr algn="l">
              <a:defRPr b="0" baseline="0">
                <a:solidFill>
                  <a:schemeClr val="tx1"/>
                </a:solidFill>
              </a:defRPr>
            </a:lvl1pPr>
          </a:lstStyle>
          <a:p>
            <a:r>
              <a:rPr lang="en-AU" dirty="0"/>
              <a:t>Click to edit Section title</a:t>
            </a:r>
            <a:endParaRPr lang="en-US" dirty="0"/>
          </a:p>
        </p:txBody>
      </p:sp>
      <p:sp>
        <p:nvSpPr>
          <p:cNvPr id="8" name="Text Placeholder 2"/>
          <p:cNvSpPr>
            <a:spLocks noGrp="1"/>
          </p:cNvSpPr>
          <p:nvPr>
            <p:ph type="body" idx="1" hasCustomPrompt="1"/>
          </p:nvPr>
        </p:nvSpPr>
        <p:spPr>
          <a:xfrm>
            <a:off x="376684" y="3476248"/>
            <a:ext cx="8011179" cy="1500187"/>
          </a:xfrm>
          <a:prstGeom prst="rect">
            <a:avLst/>
          </a:prstGeom>
        </p:spPr>
        <p:txBody>
          <a:bodyPr anchor="t">
            <a:normAutofit/>
          </a:bodyPr>
          <a:lstStyle>
            <a:lvl1pPr marL="0" indent="0">
              <a:buNone/>
              <a:defRPr sz="3200" baseline="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Section sub style</a:t>
            </a:r>
          </a:p>
        </p:txBody>
      </p:sp>
    </p:spTree>
    <p:extLst>
      <p:ext uri="{BB962C8B-B14F-4D97-AF65-F5344CB8AC3E}">
        <p14:creationId xmlns:p14="http://schemas.microsoft.com/office/powerpoint/2010/main" val="3930235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3">
    <p:bg>
      <p:bgPr>
        <a:solidFill>
          <a:srgbClr val="B3B3B3"/>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87625" y="2493896"/>
            <a:ext cx="11131296" cy="978408"/>
          </a:xfrm>
          <a:prstGeom prst="rect">
            <a:avLst/>
          </a:prstGeom>
        </p:spPr>
        <p:txBody>
          <a:bodyPr/>
          <a:lstStyle>
            <a:lvl1pPr algn="l">
              <a:defRPr b="0" baseline="0">
                <a:solidFill>
                  <a:schemeClr val="tx1"/>
                </a:solidFill>
              </a:defRPr>
            </a:lvl1pPr>
          </a:lstStyle>
          <a:p>
            <a:r>
              <a:rPr lang="en-AU" dirty="0"/>
              <a:t>Click to edit Section title</a:t>
            </a:r>
            <a:endParaRPr lang="en-US" dirty="0"/>
          </a:p>
        </p:txBody>
      </p:sp>
      <p:sp>
        <p:nvSpPr>
          <p:cNvPr id="8" name="Text Placeholder 2"/>
          <p:cNvSpPr>
            <a:spLocks noGrp="1"/>
          </p:cNvSpPr>
          <p:nvPr>
            <p:ph type="body" idx="1" hasCustomPrompt="1"/>
          </p:nvPr>
        </p:nvSpPr>
        <p:spPr>
          <a:xfrm>
            <a:off x="376684" y="3476248"/>
            <a:ext cx="8011179" cy="1500187"/>
          </a:xfrm>
          <a:prstGeom prst="rect">
            <a:avLst/>
          </a:prstGeom>
        </p:spPr>
        <p:txBody>
          <a:bodyPr anchor="t">
            <a:normAutofit/>
          </a:bodyPr>
          <a:lstStyle>
            <a:lvl1pPr marL="0" indent="0">
              <a:buNone/>
              <a:defRPr sz="3200" baseline="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Section sub style</a:t>
            </a:r>
          </a:p>
        </p:txBody>
      </p:sp>
    </p:spTree>
    <p:extLst>
      <p:ext uri="{BB962C8B-B14F-4D97-AF65-F5344CB8AC3E}">
        <p14:creationId xmlns:p14="http://schemas.microsoft.com/office/powerpoint/2010/main" val="124347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sultants_2">
    <p:spTree>
      <p:nvGrpSpPr>
        <p:cNvPr id="1" name=""/>
        <p:cNvGrpSpPr/>
        <p:nvPr/>
      </p:nvGrpSpPr>
      <p:grpSpPr>
        <a:xfrm>
          <a:off x="0" y="0"/>
          <a:ext cx="0" cy="0"/>
          <a:chOff x="0" y="0"/>
          <a:chExt cx="0" cy="0"/>
        </a:xfrm>
      </p:grpSpPr>
      <p:sp>
        <p:nvSpPr>
          <p:cNvPr id="5" name="Picture Placeholder 8"/>
          <p:cNvSpPr>
            <a:spLocks noGrp="1"/>
          </p:cNvSpPr>
          <p:nvPr>
            <p:ph type="pic" sz="quarter" idx="16"/>
          </p:nvPr>
        </p:nvSpPr>
        <p:spPr>
          <a:xfrm>
            <a:off x="2725400" y="1411007"/>
            <a:ext cx="2438400" cy="2382436"/>
          </a:xfrm>
          <a:prstGeom prst="ellipse">
            <a:avLst/>
          </a:prstGeom>
        </p:spPr>
        <p:txBody>
          <a:bodyPr>
            <a:noAutofit/>
          </a:bodyPr>
          <a:lstStyle>
            <a:lvl1pPr marL="243834" indent="-243834">
              <a:defRPr sz="2133">
                <a:solidFill>
                  <a:srgbClr val="000000"/>
                </a:solidFill>
              </a:defRPr>
            </a:lvl1pPr>
          </a:lstStyle>
          <a:p>
            <a:r>
              <a:rPr lang="en-US" dirty="0"/>
              <a:t>Click icon to add picture</a:t>
            </a:r>
          </a:p>
        </p:txBody>
      </p:sp>
      <p:sp>
        <p:nvSpPr>
          <p:cNvPr id="6" name="Picture Placeholder 8"/>
          <p:cNvSpPr>
            <a:spLocks noGrp="1"/>
          </p:cNvSpPr>
          <p:nvPr>
            <p:ph type="pic" sz="quarter" idx="17"/>
          </p:nvPr>
        </p:nvSpPr>
        <p:spPr>
          <a:xfrm>
            <a:off x="6568943" y="1411007"/>
            <a:ext cx="2438400" cy="2382436"/>
          </a:xfrm>
          <a:prstGeom prst="ellipse">
            <a:avLst/>
          </a:prstGeom>
        </p:spPr>
        <p:txBody>
          <a:bodyPr>
            <a:noAutofit/>
          </a:bodyPr>
          <a:lstStyle>
            <a:lvl1pPr marL="243834" indent="-243834">
              <a:defRPr sz="2133">
                <a:solidFill>
                  <a:srgbClr val="000000"/>
                </a:solidFill>
              </a:defRPr>
            </a:lvl1pPr>
          </a:lstStyle>
          <a:p>
            <a:r>
              <a:rPr lang="en-US" dirty="0"/>
              <a:t>Click icon to add picture</a:t>
            </a:r>
          </a:p>
        </p:txBody>
      </p:sp>
      <p:sp>
        <p:nvSpPr>
          <p:cNvPr id="7" name="Rectangle 5"/>
          <p:cNvSpPr/>
          <p:nvPr userDrawn="1"/>
        </p:nvSpPr>
        <p:spPr>
          <a:xfrm>
            <a:off x="-3685491" y="1"/>
            <a:ext cx="3396627" cy="28066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pPr marL="0" marR="0" indent="0" algn="l" defTabSz="609585" rtl="0" eaLnBrk="1" fontAlgn="auto" latinLnBrk="0" hangingPunct="1">
              <a:lnSpc>
                <a:spcPct val="100000"/>
              </a:lnSpc>
              <a:spcBef>
                <a:spcPts val="0"/>
              </a:spcBef>
              <a:spcAft>
                <a:spcPts val="0"/>
              </a:spcAft>
              <a:buClrTx/>
              <a:buSzTx/>
              <a:buFontTx/>
              <a:buNone/>
              <a:tabLst/>
              <a:defRPr/>
            </a:pPr>
            <a:r>
              <a:rPr lang="en-US" sz="1600" b="1" baseline="0" dirty="0">
                <a:solidFill>
                  <a:schemeClr val="tx1"/>
                </a:solidFill>
                <a:latin typeface="Arial Narrow"/>
                <a:cs typeface="Arial Narrow"/>
              </a:rPr>
              <a:t>Style Guide: Consultant Slide</a:t>
            </a:r>
          </a:p>
          <a:p>
            <a:pPr marL="0" indent="0" algn="l">
              <a:buFont typeface="Arial"/>
              <a:buNone/>
            </a:pPr>
            <a:endParaRPr lang="en-US" sz="1600" b="0" baseline="0" dirty="0">
              <a:solidFill>
                <a:schemeClr val="tx1"/>
              </a:solidFill>
              <a:latin typeface="Arial Narrow"/>
              <a:cs typeface="Arial Narrow"/>
            </a:endParaRPr>
          </a:p>
          <a:p>
            <a:pPr marL="0" indent="0" algn="l">
              <a:buFont typeface="Arial"/>
              <a:buNone/>
            </a:pPr>
            <a:endParaRPr lang="en-US" sz="1600" b="1" dirty="0">
              <a:solidFill>
                <a:schemeClr val="tx1"/>
              </a:solidFill>
              <a:latin typeface="Arial Narrow"/>
              <a:cs typeface="Arial Narrow"/>
            </a:endParaRPr>
          </a:p>
          <a:p>
            <a:pPr algn="l"/>
            <a:r>
              <a:rPr lang="en-US" sz="1600" b="1" dirty="0">
                <a:solidFill>
                  <a:schemeClr val="tx1"/>
                </a:solidFill>
                <a:latin typeface="Arial Narrow"/>
                <a:cs typeface="Arial Narrow"/>
              </a:rPr>
              <a:t>Note to editor:</a:t>
            </a:r>
          </a:p>
          <a:p>
            <a:pPr algn="l"/>
            <a:endParaRPr lang="en-US" sz="1600" dirty="0">
              <a:solidFill>
                <a:schemeClr val="tx1"/>
              </a:solidFill>
              <a:latin typeface="Arial Narrow"/>
              <a:cs typeface="Arial Narrow"/>
            </a:endParaRPr>
          </a:p>
          <a:p>
            <a:pPr marL="0" indent="0" algn="l">
              <a:buFont typeface="Arial"/>
              <a:buNone/>
            </a:pPr>
            <a:r>
              <a:rPr lang="en-US" sz="1600" dirty="0">
                <a:solidFill>
                  <a:schemeClr val="tx1"/>
                </a:solidFill>
                <a:latin typeface="Arial Narrow"/>
                <a:cs typeface="Arial Narrow"/>
              </a:rPr>
              <a:t>Right click image and select ‘replace image’.</a:t>
            </a:r>
            <a:r>
              <a:rPr lang="en-US" sz="1600" baseline="0" dirty="0">
                <a:solidFill>
                  <a:schemeClr val="tx1"/>
                </a:solidFill>
                <a:latin typeface="Arial Narrow"/>
                <a:cs typeface="Arial Narrow"/>
              </a:rPr>
              <a:t> Locate consultant photo and click replace.</a:t>
            </a:r>
          </a:p>
          <a:p>
            <a:pPr marL="0" indent="0" algn="l">
              <a:buFont typeface="Arial"/>
              <a:buNone/>
            </a:pPr>
            <a:endParaRPr lang="en-US" sz="1600" b="0" baseline="0" dirty="0">
              <a:solidFill>
                <a:schemeClr val="tx1"/>
              </a:solidFill>
              <a:latin typeface="Arial Narrow"/>
              <a:cs typeface="Arial Narrow"/>
            </a:endParaRPr>
          </a:p>
          <a:p>
            <a:pPr marL="0" indent="0" algn="l">
              <a:buFont typeface="Arial"/>
              <a:buNone/>
            </a:pPr>
            <a:r>
              <a:rPr lang="en-US" sz="1600" b="0" baseline="0" dirty="0">
                <a:solidFill>
                  <a:schemeClr val="tx1"/>
                </a:solidFill>
                <a:latin typeface="Arial Narrow"/>
                <a:cs typeface="Arial Narrow"/>
              </a:rPr>
              <a:t>Ensure original image is square to prevent distorting</a:t>
            </a:r>
          </a:p>
          <a:p>
            <a:pPr marL="304792" indent="-304792" algn="l">
              <a:buFont typeface="Arial"/>
              <a:buAutoNum type="arabicPeriod"/>
            </a:pPr>
            <a:endParaRPr lang="en-US" sz="1600" baseline="0" dirty="0">
              <a:solidFill>
                <a:schemeClr val="tx1"/>
              </a:solidFill>
              <a:latin typeface="Arial Narrow"/>
              <a:cs typeface="Arial Narrow"/>
            </a:endParaRPr>
          </a:p>
          <a:p>
            <a:pPr marL="304792" indent="-304792" algn="l">
              <a:buFont typeface="Arial"/>
              <a:buAutoNum type="arabicPeriod"/>
            </a:pPr>
            <a:endParaRPr lang="en-US" sz="1600" baseline="0" dirty="0">
              <a:solidFill>
                <a:schemeClr val="tx1"/>
              </a:solidFill>
              <a:latin typeface="Arial Narrow"/>
              <a:cs typeface="Arial Narrow"/>
            </a:endParaRPr>
          </a:p>
        </p:txBody>
      </p:sp>
      <p:sp>
        <p:nvSpPr>
          <p:cNvPr id="12" name="Slide Number Placeholder 5"/>
          <p:cNvSpPr>
            <a:spLocks noGrp="1"/>
          </p:cNvSpPr>
          <p:nvPr>
            <p:ph type="sldNum" sz="quarter" idx="4"/>
          </p:nvPr>
        </p:nvSpPr>
        <p:spPr>
          <a:xfrm>
            <a:off x="10157955" y="6407152"/>
            <a:ext cx="1501423" cy="320040"/>
          </a:xfrm>
          <a:prstGeom prst="rect">
            <a:avLst/>
          </a:prstGeom>
        </p:spPr>
        <p:txBody>
          <a:bodyPr vert="horz" lIns="91440" tIns="45720" rIns="91440" bIns="45720" rtlCol="0" anchor="ctr"/>
          <a:lstStyle>
            <a:lvl1pPr algn="r">
              <a:defRPr sz="1067">
                <a:solidFill>
                  <a:schemeClr val="bg1"/>
                </a:solidFill>
                <a:latin typeface="Franklin Gothic Book"/>
                <a:cs typeface="Franklin Gothic Book"/>
              </a:defRPr>
            </a:lvl1pPr>
          </a:lstStyle>
          <a:p>
            <a:fld id="{50ACAC9F-60D0-1C47-8299-4E97D5DD4968}" type="slidenum">
              <a:rPr lang="en-US" smtClean="0"/>
              <a:pPr/>
              <a:t>‹#›</a:t>
            </a:fld>
            <a:endParaRPr lang="en-US" dirty="0"/>
          </a:p>
        </p:txBody>
      </p:sp>
      <p:sp>
        <p:nvSpPr>
          <p:cNvPr id="8" name="7 Marcador de texto"/>
          <p:cNvSpPr>
            <a:spLocks noGrp="1"/>
          </p:cNvSpPr>
          <p:nvPr>
            <p:ph type="body" sz="quarter" idx="18" hasCustomPrompt="1"/>
          </p:nvPr>
        </p:nvSpPr>
        <p:spPr>
          <a:xfrm>
            <a:off x="2064327" y="3793444"/>
            <a:ext cx="3740728" cy="1160681"/>
          </a:xfrm>
          <a:prstGeom prst="rect">
            <a:avLst/>
          </a:prstGeom>
        </p:spPr>
        <p:txBody>
          <a:bodyPr/>
          <a:lstStyle>
            <a:lvl1pPr marL="0" indent="0" algn="ctr">
              <a:buNone/>
              <a:defRPr lang="es-ES" sz="2133" b="0" kern="1200" smtClean="0">
                <a:solidFill>
                  <a:schemeClr val="bg1"/>
                </a:solidFill>
                <a:latin typeface="+mn-lt"/>
                <a:ea typeface="+mn-ea"/>
                <a:cs typeface="+mn-cs"/>
              </a:defRPr>
            </a:lvl1pPr>
          </a:lstStyle>
          <a:p>
            <a:pPr lvl="0"/>
            <a:r>
              <a:rPr lang="es-ES" dirty="0" err="1"/>
              <a:t>First</a:t>
            </a:r>
            <a:r>
              <a:rPr lang="es-ES" dirty="0"/>
              <a:t> </a:t>
            </a:r>
            <a:r>
              <a:rPr lang="es-ES" dirty="0" err="1"/>
              <a:t>Last</a:t>
            </a:r>
            <a:r>
              <a:rPr lang="es-ES" dirty="0"/>
              <a:t> </a:t>
            </a:r>
            <a:r>
              <a:rPr lang="es-ES" dirty="0" err="1"/>
              <a:t>Name</a:t>
            </a:r>
            <a:endParaRPr lang="es-ES" dirty="0"/>
          </a:p>
          <a:p>
            <a:pPr algn="ctr"/>
            <a:r>
              <a:rPr lang="en-US" sz="1733" dirty="0">
                <a:solidFill>
                  <a:srgbClr val="000000"/>
                </a:solidFill>
              </a:rPr>
              <a:t>Title</a:t>
            </a:r>
          </a:p>
          <a:p>
            <a:pPr algn="ctr"/>
            <a:r>
              <a:rPr lang="en-US" sz="1733" dirty="0"/>
              <a:t>Email address</a:t>
            </a:r>
          </a:p>
          <a:p>
            <a:pPr algn="ctr"/>
            <a:r>
              <a:rPr lang="en-US" sz="1733" dirty="0"/>
              <a:t>+1 phone</a:t>
            </a:r>
            <a:endParaRPr lang="en-US" dirty="0"/>
          </a:p>
        </p:txBody>
      </p:sp>
      <p:sp>
        <p:nvSpPr>
          <p:cNvPr id="10" name="7 Marcador de texto"/>
          <p:cNvSpPr>
            <a:spLocks noGrp="1"/>
          </p:cNvSpPr>
          <p:nvPr>
            <p:ph type="body" sz="quarter" idx="19" hasCustomPrompt="1"/>
          </p:nvPr>
        </p:nvSpPr>
        <p:spPr>
          <a:xfrm>
            <a:off x="5917779" y="3793444"/>
            <a:ext cx="3740728" cy="1160681"/>
          </a:xfrm>
          <a:prstGeom prst="rect">
            <a:avLst/>
          </a:prstGeom>
        </p:spPr>
        <p:txBody>
          <a:bodyPr/>
          <a:lstStyle>
            <a:lvl1pPr marL="0" indent="0" algn="ctr">
              <a:buNone/>
              <a:defRPr lang="en-US" sz="1867" b="0" kern="1200" dirty="0">
                <a:solidFill>
                  <a:schemeClr val="bg1"/>
                </a:solidFill>
                <a:latin typeface="+mn-lt"/>
                <a:ea typeface="+mn-ea"/>
                <a:cs typeface="+mn-cs"/>
              </a:defRPr>
            </a:lvl1pPr>
          </a:lstStyle>
          <a:p>
            <a:pPr lvl="0"/>
            <a:r>
              <a:rPr lang="es-ES" dirty="0" err="1"/>
              <a:t>First</a:t>
            </a:r>
            <a:r>
              <a:rPr lang="es-ES" dirty="0"/>
              <a:t> </a:t>
            </a:r>
            <a:r>
              <a:rPr lang="es-ES" dirty="0" err="1"/>
              <a:t>Last</a:t>
            </a:r>
            <a:r>
              <a:rPr lang="es-ES" dirty="0"/>
              <a:t> </a:t>
            </a:r>
            <a:r>
              <a:rPr lang="es-ES" dirty="0" err="1"/>
              <a:t>Name</a:t>
            </a:r>
            <a:endParaRPr lang="es-ES" dirty="0"/>
          </a:p>
          <a:p>
            <a:pPr algn="ctr"/>
            <a:r>
              <a:rPr lang="en-US" sz="1733" dirty="0">
                <a:solidFill>
                  <a:srgbClr val="000000"/>
                </a:solidFill>
              </a:rPr>
              <a:t>Title</a:t>
            </a:r>
          </a:p>
          <a:p>
            <a:pPr algn="ctr"/>
            <a:r>
              <a:rPr lang="en-US" sz="1733" dirty="0"/>
              <a:t>Email address</a:t>
            </a:r>
          </a:p>
          <a:p>
            <a:pPr algn="ctr"/>
            <a:r>
              <a:rPr lang="en-US" sz="1733" dirty="0"/>
              <a:t>+1 phone</a:t>
            </a:r>
            <a:endParaRPr lang="en-US" dirty="0"/>
          </a:p>
        </p:txBody>
      </p:sp>
      <p:sp>
        <p:nvSpPr>
          <p:cNvPr id="9" name="Rectangle 8"/>
          <p:cNvSpPr/>
          <p:nvPr userDrawn="1"/>
        </p:nvSpPr>
        <p:spPr>
          <a:xfrm>
            <a:off x="611140" y="542543"/>
            <a:ext cx="2964658" cy="584775"/>
          </a:xfrm>
          <a:prstGeom prst="rect">
            <a:avLst/>
          </a:prstGeom>
        </p:spPr>
        <p:txBody>
          <a:bodyPr wrap="none">
            <a:spAutoFit/>
          </a:bodyPr>
          <a:lstStyle/>
          <a:p>
            <a:r>
              <a:rPr lang="en-AU" sz="3200" dirty="0">
                <a:solidFill>
                  <a:schemeClr val="bg1"/>
                </a:solidFill>
              </a:rPr>
              <a:t>MEET THE TEAM</a:t>
            </a:r>
          </a:p>
        </p:txBody>
      </p:sp>
    </p:spTree>
    <p:extLst>
      <p:ext uri="{BB962C8B-B14F-4D97-AF65-F5344CB8AC3E}">
        <p14:creationId xmlns:p14="http://schemas.microsoft.com/office/powerpoint/2010/main" val="6122458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_Slide_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575" y="176628"/>
            <a:ext cx="11131296" cy="978408"/>
          </a:xfrm>
          <a:prstGeom prst="rect">
            <a:avLst/>
          </a:prstGeom>
        </p:spPr>
        <p:txBody>
          <a:bodyPr anchor="ctr"/>
          <a:lstStyle>
            <a:lvl1pPr algn="l">
              <a:defRPr sz="3200"/>
            </a:lvl1pPr>
          </a:lstStyle>
          <a:p>
            <a:r>
              <a:rPr lang="en-US" dirty="0"/>
              <a:t>CLICK TO EDIT MASTER TITLE</a:t>
            </a:r>
          </a:p>
        </p:txBody>
      </p:sp>
      <p:sp>
        <p:nvSpPr>
          <p:cNvPr id="6" name="Picture Placeholder 8"/>
          <p:cNvSpPr>
            <a:spLocks noGrp="1"/>
          </p:cNvSpPr>
          <p:nvPr>
            <p:ph type="pic" sz="quarter" idx="15"/>
          </p:nvPr>
        </p:nvSpPr>
        <p:spPr>
          <a:xfrm>
            <a:off x="565152" y="1346200"/>
            <a:ext cx="1828800" cy="1371600"/>
          </a:xfrm>
          <a:prstGeom prst="rect">
            <a:avLst/>
          </a:prstGeom>
        </p:spPr>
        <p:txBody>
          <a:bodyPr>
            <a:noAutofit/>
          </a:bodyPr>
          <a:lstStyle>
            <a:lvl1pPr>
              <a:defRPr sz="2133"/>
            </a:lvl1pPr>
          </a:lstStyle>
          <a:p>
            <a:r>
              <a:rPr lang="en-US" dirty="0"/>
              <a:t>Click icon to add picture</a:t>
            </a:r>
          </a:p>
        </p:txBody>
      </p:sp>
      <p:sp>
        <p:nvSpPr>
          <p:cNvPr id="12" name="Text Placeholder 18"/>
          <p:cNvSpPr>
            <a:spLocks noGrp="1"/>
          </p:cNvSpPr>
          <p:nvPr>
            <p:ph type="body" sz="quarter" idx="14" hasCustomPrompt="1"/>
          </p:nvPr>
        </p:nvSpPr>
        <p:spPr>
          <a:xfrm>
            <a:off x="2754495" y="1346204"/>
            <a:ext cx="8907383" cy="423041"/>
          </a:xfrm>
          <a:prstGeom prst="rect">
            <a:avLst/>
          </a:prstGeom>
        </p:spPr>
        <p:txBody>
          <a:bodyPr>
            <a:normAutofit/>
          </a:bodyPr>
          <a:lstStyle>
            <a:lvl1pPr marL="0" indent="0">
              <a:buNone/>
              <a:defRPr sz="2667">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Header</a:t>
            </a:r>
          </a:p>
          <a:p>
            <a:pPr lvl="0"/>
            <a:endParaRPr lang="en-US" dirty="0"/>
          </a:p>
        </p:txBody>
      </p:sp>
      <p:sp>
        <p:nvSpPr>
          <p:cNvPr id="13" name="Text Placeholder 18"/>
          <p:cNvSpPr>
            <a:spLocks noGrp="1"/>
          </p:cNvSpPr>
          <p:nvPr>
            <p:ph type="body" sz="quarter" idx="17" hasCustomPrompt="1"/>
          </p:nvPr>
        </p:nvSpPr>
        <p:spPr>
          <a:xfrm>
            <a:off x="2754495" y="1769245"/>
            <a:ext cx="8907383" cy="4431863"/>
          </a:xfrm>
          <a:prstGeom prst="rect">
            <a:avLst/>
          </a:prstGeom>
        </p:spPr>
        <p:txBody>
          <a:bodyPr>
            <a:normAutofit/>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text</a:t>
            </a:r>
          </a:p>
          <a:p>
            <a:pPr lvl="0"/>
            <a:endParaRPr lang="en-US" dirty="0"/>
          </a:p>
        </p:txBody>
      </p:sp>
      <p:sp>
        <p:nvSpPr>
          <p:cNvPr id="8"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66974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_Slide_2">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0575" y="176628"/>
            <a:ext cx="11131296" cy="978408"/>
          </a:xfrm>
          <a:prstGeom prst="rect">
            <a:avLst/>
          </a:prstGeom>
        </p:spPr>
        <p:txBody>
          <a:bodyPr anchor="ctr"/>
          <a:lstStyle>
            <a:lvl1pPr algn="l">
              <a:defRPr sz="3200"/>
            </a:lvl1pPr>
          </a:lstStyle>
          <a:p>
            <a:r>
              <a:rPr lang="en-US" dirty="0"/>
              <a:t>CLICK TO EDIT MASTER TITLE</a:t>
            </a:r>
          </a:p>
        </p:txBody>
      </p:sp>
      <p:sp>
        <p:nvSpPr>
          <p:cNvPr id="19" name="Text Placeholder 18"/>
          <p:cNvSpPr>
            <a:spLocks noGrp="1"/>
          </p:cNvSpPr>
          <p:nvPr>
            <p:ph type="body" sz="quarter" idx="14" hasCustomPrompt="1"/>
          </p:nvPr>
        </p:nvSpPr>
        <p:spPr>
          <a:xfrm>
            <a:off x="2754495" y="1346204"/>
            <a:ext cx="8907383" cy="423041"/>
          </a:xfrm>
          <a:prstGeom prst="rect">
            <a:avLst/>
          </a:prstGeom>
        </p:spPr>
        <p:txBody>
          <a:bodyPr>
            <a:normAutofit/>
          </a:bodyPr>
          <a:lstStyle>
            <a:lvl1pPr marL="0" indent="0">
              <a:buNone/>
              <a:defRPr sz="2667">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Header</a:t>
            </a:r>
          </a:p>
          <a:p>
            <a:pPr lvl="0"/>
            <a:endParaRPr lang="en-US" dirty="0"/>
          </a:p>
        </p:txBody>
      </p:sp>
      <p:sp>
        <p:nvSpPr>
          <p:cNvPr id="9" name="Picture Placeholder 8"/>
          <p:cNvSpPr>
            <a:spLocks noGrp="1"/>
          </p:cNvSpPr>
          <p:nvPr>
            <p:ph type="pic" sz="quarter" idx="15"/>
          </p:nvPr>
        </p:nvSpPr>
        <p:spPr>
          <a:xfrm>
            <a:off x="565152" y="1346200"/>
            <a:ext cx="1828800" cy="1371600"/>
          </a:xfrm>
          <a:prstGeom prst="rect">
            <a:avLst/>
          </a:prstGeom>
        </p:spPr>
        <p:txBody>
          <a:bodyPr>
            <a:noAutofit/>
          </a:bodyPr>
          <a:lstStyle>
            <a:lvl1pPr>
              <a:defRPr sz="2133"/>
            </a:lvl1pPr>
          </a:lstStyle>
          <a:p>
            <a:r>
              <a:rPr lang="en-US"/>
              <a:t>Click icon to add picture</a:t>
            </a:r>
            <a:endParaRPr lang="en-US" dirty="0"/>
          </a:p>
        </p:txBody>
      </p:sp>
      <p:sp>
        <p:nvSpPr>
          <p:cNvPr id="14" name="Text Placeholder 18"/>
          <p:cNvSpPr>
            <a:spLocks noGrp="1"/>
          </p:cNvSpPr>
          <p:nvPr>
            <p:ph type="body" sz="quarter" idx="16" hasCustomPrompt="1"/>
          </p:nvPr>
        </p:nvSpPr>
        <p:spPr>
          <a:xfrm>
            <a:off x="2754495" y="3855548"/>
            <a:ext cx="8907383" cy="423041"/>
          </a:xfrm>
          <a:prstGeom prst="rect">
            <a:avLst/>
          </a:prstGeom>
        </p:spPr>
        <p:txBody>
          <a:bodyPr>
            <a:normAutofit/>
          </a:bodyPr>
          <a:lstStyle>
            <a:lvl1pPr marL="0" indent="0">
              <a:buNone/>
              <a:defRPr sz="2667">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Header</a:t>
            </a:r>
          </a:p>
          <a:p>
            <a:pPr lvl="0"/>
            <a:endParaRPr lang="en-US" dirty="0"/>
          </a:p>
        </p:txBody>
      </p:sp>
      <p:sp>
        <p:nvSpPr>
          <p:cNvPr id="15" name="Text Placeholder 18"/>
          <p:cNvSpPr>
            <a:spLocks noGrp="1"/>
          </p:cNvSpPr>
          <p:nvPr>
            <p:ph type="body" sz="quarter" idx="17" hasCustomPrompt="1"/>
          </p:nvPr>
        </p:nvSpPr>
        <p:spPr>
          <a:xfrm>
            <a:off x="2754495" y="1769244"/>
            <a:ext cx="8907383" cy="1900621"/>
          </a:xfrm>
          <a:prstGeom prst="rect">
            <a:avLst/>
          </a:prstGeom>
        </p:spPr>
        <p:txBody>
          <a:bodyPr>
            <a:normAutofit/>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text</a:t>
            </a:r>
          </a:p>
          <a:p>
            <a:pPr lvl="0"/>
            <a:endParaRPr lang="en-US" dirty="0"/>
          </a:p>
        </p:txBody>
      </p:sp>
      <p:sp>
        <p:nvSpPr>
          <p:cNvPr id="16" name="Text Placeholder 18"/>
          <p:cNvSpPr>
            <a:spLocks noGrp="1"/>
          </p:cNvSpPr>
          <p:nvPr>
            <p:ph type="body" sz="quarter" idx="18" hasCustomPrompt="1"/>
          </p:nvPr>
        </p:nvSpPr>
        <p:spPr>
          <a:xfrm>
            <a:off x="2754495" y="4278588"/>
            <a:ext cx="8907383" cy="1900621"/>
          </a:xfrm>
          <a:prstGeom prst="rect">
            <a:avLst/>
          </a:prstGeom>
        </p:spPr>
        <p:txBody>
          <a:bodyPr>
            <a:normAutofit/>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text</a:t>
            </a:r>
          </a:p>
          <a:p>
            <a:pPr lvl="0"/>
            <a:endParaRPr lang="en-US" dirty="0"/>
          </a:p>
        </p:txBody>
      </p:sp>
      <p:sp>
        <p:nvSpPr>
          <p:cNvPr id="17" name="Picture Placeholder 8"/>
          <p:cNvSpPr>
            <a:spLocks noGrp="1"/>
          </p:cNvSpPr>
          <p:nvPr>
            <p:ph type="pic" sz="quarter" idx="19"/>
          </p:nvPr>
        </p:nvSpPr>
        <p:spPr>
          <a:xfrm>
            <a:off x="565152" y="3855544"/>
            <a:ext cx="1828800" cy="1371600"/>
          </a:xfrm>
          <a:prstGeom prst="rect">
            <a:avLst/>
          </a:prstGeom>
        </p:spPr>
        <p:txBody>
          <a:bodyPr>
            <a:noAutofit/>
          </a:bodyPr>
          <a:lstStyle>
            <a:lvl1pPr>
              <a:defRPr sz="2133"/>
            </a:lvl1pPr>
          </a:lstStyle>
          <a:p>
            <a:r>
              <a:rPr lang="en-US"/>
              <a:t>Click icon to add picture</a:t>
            </a:r>
            <a:endParaRPr lang="en-US" dirty="0"/>
          </a:p>
        </p:txBody>
      </p:sp>
      <p:sp>
        <p:nvSpPr>
          <p:cNvPr id="10"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4283930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_Slide_4">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0575" y="176628"/>
            <a:ext cx="11131296" cy="978408"/>
          </a:xfrm>
          <a:prstGeom prst="rect">
            <a:avLst/>
          </a:prstGeom>
        </p:spPr>
        <p:txBody>
          <a:bodyPr anchor="ctr"/>
          <a:lstStyle>
            <a:lvl1pPr algn="l">
              <a:defRPr sz="3200" b="0">
                <a:solidFill>
                  <a:schemeClr val="tx1"/>
                </a:solidFill>
              </a:defRPr>
            </a:lvl1pPr>
          </a:lstStyle>
          <a:p>
            <a:r>
              <a:rPr lang="en-US" dirty="0"/>
              <a:t>CLICK TO EDIT MASTER TITLE</a:t>
            </a:r>
          </a:p>
        </p:txBody>
      </p:sp>
      <p:sp>
        <p:nvSpPr>
          <p:cNvPr id="9" name="Picture Placeholder 8"/>
          <p:cNvSpPr>
            <a:spLocks noGrp="1"/>
          </p:cNvSpPr>
          <p:nvPr>
            <p:ph type="pic" sz="quarter" idx="15"/>
          </p:nvPr>
        </p:nvSpPr>
        <p:spPr>
          <a:xfrm>
            <a:off x="709335" y="1346084"/>
            <a:ext cx="1828800" cy="1371600"/>
          </a:xfrm>
          <a:prstGeom prst="rect">
            <a:avLst/>
          </a:prstGeom>
        </p:spPr>
        <p:txBody>
          <a:bodyPr>
            <a:noAutofit/>
          </a:bodyPr>
          <a:lstStyle>
            <a:lvl1pPr marL="243834" indent="-243834">
              <a:defRPr sz="2133">
                <a:solidFill>
                  <a:srgbClr val="000000"/>
                </a:solidFill>
              </a:defRPr>
            </a:lvl1pPr>
          </a:lstStyle>
          <a:p>
            <a:r>
              <a:rPr lang="en-US" dirty="0"/>
              <a:t>Click icon to add picture</a:t>
            </a:r>
          </a:p>
        </p:txBody>
      </p:sp>
      <p:sp>
        <p:nvSpPr>
          <p:cNvPr id="10" name="Picture Placeholder 8"/>
          <p:cNvSpPr>
            <a:spLocks noGrp="1"/>
          </p:cNvSpPr>
          <p:nvPr>
            <p:ph type="pic" sz="quarter" idx="16"/>
          </p:nvPr>
        </p:nvSpPr>
        <p:spPr>
          <a:xfrm>
            <a:off x="3512976" y="1346084"/>
            <a:ext cx="1828800" cy="1371600"/>
          </a:xfrm>
          <a:prstGeom prst="rect">
            <a:avLst/>
          </a:prstGeom>
        </p:spPr>
        <p:txBody>
          <a:bodyPr>
            <a:normAutofit/>
          </a:bodyPr>
          <a:lstStyle>
            <a:lvl1pPr marL="243834" indent="-243834">
              <a:defRPr sz="2133">
                <a:solidFill>
                  <a:srgbClr val="000000"/>
                </a:solidFill>
              </a:defRPr>
            </a:lvl1pPr>
          </a:lstStyle>
          <a:p>
            <a:r>
              <a:rPr lang="en-US" dirty="0"/>
              <a:t>Click icon to add picture</a:t>
            </a:r>
          </a:p>
        </p:txBody>
      </p:sp>
      <p:sp>
        <p:nvSpPr>
          <p:cNvPr id="11" name="Picture Placeholder 8"/>
          <p:cNvSpPr>
            <a:spLocks noGrp="1"/>
          </p:cNvSpPr>
          <p:nvPr>
            <p:ph type="pic" sz="quarter" idx="17"/>
          </p:nvPr>
        </p:nvSpPr>
        <p:spPr>
          <a:xfrm>
            <a:off x="6316617" y="1346084"/>
            <a:ext cx="1828800" cy="1371600"/>
          </a:xfrm>
          <a:prstGeom prst="rect">
            <a:avLst/>
          </a:prstGeom>
        </p:spPr>
        <p:txBody>
          <a:bodyPr>
            <a:noAutofit/>
          </a:bodyPr>
          <a:lstStyle>
            <a:lvl1pPr marL="243834" indent="-243834">
              <a:defRPr sz="2133">
                <a:solidFill>
                  <a:srgbClr val="000000"/>
                </a:solidFill>
              </a:defRPr>
            </a:lvl1pPr>
          </a:lstStyle>
          <a:p>
            <a:r>
              <a:rPr lang="en-US" dirty="0"/>
              <a:t>Click icon to add picture</a:t>
            </a:r>
          </a:p>
        </p:txBody>
      </p:sp>
      <p:sp>
        <p:nvSpPr>
          <p:cNvPr id="12" name="Picture Placeholder 8"/>
          <p:cNvSpPr>
            <a:spLocks noGrp="1"/>
          </p:cNvSpPr>
          <p:nvPr>
            <p:ph type="pic" sz="quarter" idx="18"/>
          </p:nvPr>
        </p:nvSpPr>
        <p:spPr>
          <a:xfrm>
            <a:off x="9120259" y="1351167"/>
            <a:ext cx="1828800" cy="1371600"/>
          </a:xfrm>
          <a:prstGeom prst="rect">
            <a:avLst/>
          </a:prstGeom>
        </p:spPr>
        <p:txBody>
          <a:bodyPr>
            <a:noAutofit/>
          </a:bodyPr>
          <a:lstStyle>
            <a:lvl1pPr marL="243834" indent="-243834">
              <a:defRPr sz="2133">
                <a:solidFill>
                  <a:srgbClr val="000000"/>
                </a:solidFill>
              </a:defRPr>
            </a:lvl1pPr>
          </a:lstStyle>
          <a:p>
            <a:r>
              <a:rPr lang="en-US" dirty="0"/>
              <a:t>Click icon to add picture</a:t>
            </a:r>
          </a:p>
        </p:txBody>
      </p:sp>
      <p:sp>
        <p:nvSpPr>
          <p:cNvPr id="20" name="Text Placeholder 18"/>
          <p:cNvSpPr>
            <a:spLocks noGrp="1"/>
          </p:cNvSpPr>
          <p:nvPr>
            <p:ph type="body" sz="quarter" idx="14" hasCustomPrompt="1"/>
          </p:nvPr>
        </p:nvSpPr>
        <p:spPr>
          <a:xfrm>
            <a:off x="708049" y="2954866"/>
            <a:ext cx="2589371" cy="423041"/>
          </a:xfrm>
          <a:prstGeom prst="rect">
            <a:avLst/>
          </a:prstGeom>
        </p:spPr>
        <p:txBody>
          <a:bodyPr>
            <a:normAutofit/>
          </a:bodyPr>
          <a:lstStyle>
            <a:lvl1pPr marL="0" indent="0">
              <a:buNone/>
              <a:defRPr sz="2667">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Header</a:t>
            </a:r>
          </a:p>
          <a:p>
            <a:pPr lvl="0"/>
            <a:endParaRPr lang="en-US" dirty="0"/>
          </a:p>
        </p:txBody>
      </p:sp>
      <p:sp>
        <p:nvSpPr>
          <p:cNvPr id="21" name="Text Placeholder 18"/>
          <p:cNvSpPr>
            <a:spLocks noGrp="1"/>
          </p:cNvSpPr>
          <p:nvPr>
            <p:ph type="body" sz="quarter" idx="23" hasCustomPrompt="1"/>
          </p:nvPr>
        </p:nvSpPr>
        <p:spPr>
          <a:xfrm>
            <a:off x="708049" y="3377906"/>
            <a:ext cx="2589371" cy="2895895"/>
          </a:xfrm>
          <a:prstGeom prst="rect">
            <a:avLst/>
          </a:prstGeom>
        </p:spPr>
        <p:txBody>
          <a:bodyPr>
            <a:normAutofit/>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text</a:t>
            </a:r>
          </a:p>
          <a:p>
            <a:pPr lvl="0"/>
            <a:endParaRPr lang="en-US" dirty="0"/>
          </a:p>
        </p:txBody>
      </p:sp>
      <p:sp>
        <p:nvSpPr>
          <p:cNvPr id="25" name="Text Placeholder 18"/>
          <p:cNvSpPr>
            <a:spLocks noGrp="1"/>
          </p:cNvSpPr>
          <p:nvPr>
            <p:ph type="body" sz="quarter" idx="24" hasCustomPrompt="1"/>
          </p:nvPr>
        </p:nvSpPr>
        <p:spPr>
          <a:xfrm>
            <a:off x="3515379" y="2954866"/>
            <a:ext cx="2589371" cy="423041"/>
          </a:xfrm>
          <a:prstGeom prst="rect">
            <a:avLst/>
          </a:prstGeom>
        </p:spPr>
        <p:txBody>
          <a:bodyPr>
            <a:normAutofit/>
          </a:bodyPr>
          <a:lstStyle>
            <a:lvl1pPr marL="0" indent="0">
              <a:buNone/>
              <a:defRPr sz="2667">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Header</a:t>
            </a:r>
          </a:p>
          <a:p>
            <a:pPr lvl="0"/>
            <a:endParaRPr lang="en-US" dirty="0"/>
          </a:p>
        </p:txBody>
      </p:sp>
      <p:sp>
        <p:nvSpPr>
          <p:cNvPr id="26" name="Text Placeholder 18"/>
          <p:cNvSpPr>
            <a:spLocks noGrp="1"/>
          </p:cNvSpPr>
          <p:nvPr>
            <p:ph type="body" sz="quarter" idx="25" hasCustomPrompt="1"/>
          </p:nvPr>
        </p:nvSpPr>
        <p:spPr>
          <a:xfrm>
            <a:off x="3515379" y="3377906"/>
            <a:ext cx="2589371" cy="2895895"/>
          </a:xfrm>
          <a:prstGeom prst="rect">
            <a:avLst/>
          </a:prstGeom>
        </p:spPr>
        <p:txBody>
          <a:bodyPr>
            <a:normAutofit/>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text</a:t>
            </a:r>
          </a:p>
          <a:p>
            <a:pPr lvl="0"/>
            <a:endParaRPr lang="en-US" dirty="0"/>
          </a:p>
        </p:txBody>
      </p:sp>
      <p:sp>
        <p:nvSpPr>
          <p:cNvPr id="27" name="Text Placeholder 18"/>
          <p:cNvSpPr>
            <a:spLocks noGrp="1"/>
          </p:cNvSpPr>
          <p:nvPr>
            <p:ph type="body" sz="quarter" idx="26" hasCustomPrompt="1"/>
          </p:nvPr>
        </p:nvSpPr>
        <p:spPr>
          <a:xfrm>
            <a:off x="6292244" y="2954866"/>
            <a:ext cx="2589371" cy="423041"/>
          </a:xfrm>
          <a:prstGeom prst="rect">
            <a:avLst/>
          </a:prstGeom>
        </p:spPr>
        <p:txBody>
          <a:bodyPr>
            <a:normAutofit/>
          </a:bodyPr>
          <a:lstStyle>
            <a:lvl1pPr marL="0" indent="0">
              <a:buNone/>
              <a:defRPr sz="2667">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Header</a:t>
            </a:r>
          </a:p>
          <a:p>
            <a:pPr lvl="0"/>
            <a:endParaRPr lang="en-US" dirty="0"/>
          </a:p>
        </p:txBody>
      </p:sp>
      <p:sp>
        <p:nvSpPr>
          <p:cNvPr id="28" name="Text Placeholder 18"/>
          <p:cNvSpPr>
            <a:spLocks noGrp="1"/>
          </p:cNvSpPr>
          <p:nvPr>
            <p:ph type="body" sz="quarter" idx="27" hasCustomPrompt="1"/>
          </p:nvPr>
        </p:nvSpPr>
        <p:spPr>
          <a:xfrm>
            <a:off x="6292244" y="3377906"/>
            <a:ext cx="2589371" cy="2895895"/>
          </a:xfrm>
          <a:prstGeom prst="rect">
            <a:avLst/>
          </a:prstGeom>
        </p:spPr>
        <p:txBody>
          <a:bodyPr>
            <a:normAutofit/>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text</a:t>
            </a:r>
          </a:p>
          <a:p>
            <a:pPr lvl="0"/>
            <a:endParaRPr lang="en-US" dirty="0"/>
          </a:p>
        </p:txBody>
      </p:sp>
      <p:sp>
        <p:nvSpPr>
          <p:cNvPr id="29" name="Text Placeholder 18"/>
          <p:cNvSpPr>
            <a:spLocks noGrp="1"/>
          </p:cNvSpPr>
          <p:nvPr>
            <p:ph type="body" sz="quarter" idx="28" hasCustomPrompt="1"/>
          </p:nvPr>
        </p:nvSpPr>
        <p:spPr>
          <a:xfrm>
            <a:off x="9114273" y="2954866"/>
            <a:ext cx="2589371" cy="423041"/>
          </a:xfrm>
          <a:prstGeom prst="rect">
            <a:avLst/>
          </a:prstGeom>
        </p:spPr>
        <p:txBody>
          <a:bodyPr>
            <a:normAutofit/>
          </a:bodyPr>
          <a:lstStyle>
            <a:lvl1pPr marL="0" indent="0">
              <a:buNone/>
              <a:defRPr sz="2667">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Header</a:t>
            </a:r>
          </a:p>
          <a:p>
            <a:pPr lvl="0"/>
            <a:endParaRPr lang="en-US" dirty="0"/>
          </a:p>
        </p:txBody>
      </p:sp>
      <p:sp>
        <p:nvSpPr>
          <p:cNvPr id="30" name="Text Placeholder 18"/>
          <p:cNvSpPr>
            <a:spLocks noGrp="1"/>
          </p:cNvSpPr>
          <p:nvPr>
            <p:ph type="body" sz="quarter" idx="29" hasCustomPrompt="1"/>
          </p:nvPr>
        </p:nvSpPr>
        <p:spPr>
          <a:xfrm>
            <a:off x="9114273" y="3377906"/>
            <a:ext cx="2589371" cy="2895895"/>
          </a:xfrm>
          <a:prstGeom prst="rect">
            <a:avLst/>
          </a:prstGeom>
        </p:spPr>
        <p:txBody>
          <a:bodyPr>
            <a:normAutofit/>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text</a:t>
            </a:r>
          </a:p>
          <a:p>
            <a:pPr lvl="0"/>
            <a:endParaRPr lang="en-US" dirty="0"/>
          </a:p>
        </p:txBody>
      </p:sp>
      <p:sp>
        <p:nvSpPr>
          <p:cNvPr id="15"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1440270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_Study_1">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5019204" y="1346199"/>
            <a:ext cx="0" cy="480060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hasCustomPrompt="1"/>
          </p:nvPr>
        </p:nvSpPr>
        <p:spPr>
          <a:xfrm>
            <a:off x="530575" y="176628"/>
            <a:ext cx="11131296" cy="978408"/>
          </a:xfrm>
          <a:prstGeom prst="rect">
            <a:avLst/>
          </a:prstGeom>
        </p:spPr>
        <p:txBody>
          <a:bodyPr anchor="ctr"/>
          <a:lstStyle>
            <a:lvl1pPr algn="l">
              <a:defRPr sz="3200"/>
            </a:lvl1pPr>
          </a:lstStyle>
          <a:p>
            <a:r>
              <a:rPr lang="en-US" dirty="0"/>
              <a:t>CLICK TO EDIT MASTER TITLE</a:t>
            </a:r>
          </a:p>
        </p:txBody>
      </p:sp>
      <p:sp>
        <p:nvSpPr>
          <p:cNvPr id="15" name="Text Placeholder 18"/>
          <p:cNvSpPr>
            <a:spLocks noGrp="1"/>
          </p:cNvSpPr>
          <p:nvPr>
            <p:ph type="body" sz="quarter" idx="15" hasCustomPrompt="1"/>
          </p:nvPr>
        </p:nvSpPr>
        <p:spPr>
          <a:xfrm>
            <a:off x="5362228" y="1346204"/>
            <a:ext cx="6299649" cy="423041"/>
          </a:xfrm>
          <a:prstGeom prst="rect">
            <a:avLst/>
          </a:prstGeom>
        </p:spPr>
        <p:txBody>
          <a:bodyPr>
            <a:normAutofit/>
          </a:bodyPr>
          <a:lstStyle>
            <a:lvl1pPr marL="0" indent="0">
              <a:buNone/>
              <a:defRPr sz="2667">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Header Two</a:t>
            </a:r>
          </a:p>
          <a:p>
            <a:pPr lvl="0"/>
            <a:endParaRPr lang="en-US" dirty="0"/>
          </a:p>
        </p:txBody>
      </p:sp>
      <p:sp>
        <p:nvSpPr>
          <p:cNvPr id="16" name="Text Placeholder 18"/>
          <p:cNvSpPr>
            <a:spLocks noGrp="1"/>
          </p:cNvSpPr>
          <p:nvPr>
            <p:ph type="body" sz="quarter" idx="23" hasCustomPrompt="1"/>
          </p:nvPr>
        </p:nvSpPr>
        <p:spPr>
          <a:xfrm>
            <a:off x="5362228" y="1769246"/>
            <a:ext cx="6299649" cy="1099321"/>
          </a:xfrm>
          <a:prstGeom prst="rect">
            <a:avLst/>
          </a:prstGeom>
        </p:spPr>
        <p:txBody>
          <a:bodyPr>
            <a:normAutofit/>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text</a:t>
            </a:r>
          </a:p>
          <a:p>
            <a:pPr lvl="0"/>
            <a:endParaRPr lang="en-US" dirty="0"/>
          </a:p>
        </p:txBody>
      </p:sp>
      <p:sp>
        <p:nvSpPr>
          <p:cNvPr id="20" name="Text Placeholder 18"/>
          <p:cNvSpPr>
            <a:spLocks noGrp="1"/>
          </p:cNvSpPr>
          <p:nvPr>
            <p:ph type="body" sz="quarter" idx="26" hasCustomPrompt="1"/>
          </p:nvPr>
        </p:nvSpPr>
        <p:spPr>
          <a:xfrm>
            <a:off x="505830" y="3207977"/>
            <a:ext cx="4130407" cy="459847"/>
          </a:xfrm>
          <a:prstGeom prst="rect">
            <a:avLst/>
          </a:prstGeom>
        </p:spPr>
        <p:txBody>
          <a:bodyPr>
            <a:normAutofit/>
          </a:bodyPr>
          <a:lstStyle>
            <a:lvl1pPr marL="0" indent="0">
              <a:buNone/>
              <a:defRPr sz="2667">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Header One</a:t>
            </a:r>
          </a:p>
          <a:p>
            <a:pPr lvl="0"/>
            <a:endParaRPr lang="en-US" dirty="0"/>
          </a:p>
        </p:txBody>
      </p:sp>
      <p:sp>
        <p:nvSpPr>
          <p:cNvPr id="21" name="Text Placeholder 18"/>
          <p:cNvSpPr>
            <a:spLocks noGrp="1"/>
          </p:cNvSpPr>
          <p:nvPr>
            <p:ph type="body" sz="quarter" idx="27" hasCustomPrompt="1"/>
          </p:nvPr>
        </p:nvSpPr>
        <p:spPr>
          <a:xfrm>
            <a:off x="505830" y="3667822"/>
            <a:ext cx="4130407" cy="2462551"/>
          </a:xfrm>
          <a:prstGeom prst="rect">
            <a:avLst/>
          </a:prstGeom>
        </p:spPr>
        <p:txBody>
          <a:bodyPr>
            <a:normAutofit/>
          </a:bodyPr>
          <a:lstStyle>
            <a:lvl1pPr marL="243834" indent="-243834">
              <a:buClr>
                <a:srgbClr val="A3A510"/>
              </a:buClr>
              <a:buFont typeface="Arial"/>
              <a:buChar char="•"/>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Bullet text</a:t>
            </a:r>
          </a:p>
          <a:p>
            <a:pPr lvl="0"/>
            <a:r>
              <a:rPr lang="en-US" dirty="0"/>
              <a:t>Bullet text</a:t>
            </a:r>
          </a:p>
          <a:p>
            <a:pPr lvl="0"/>
            <a:r>
              <a:rPr lang="en-US" dirty="0"/>
              <a:t>Bullet text</a:t>
            </a:r>
          </a:p>
          <a:p>
            <a:pPr lvl="0"/>
            <a:endParaRPr lang="en-US" dirty="0"/>
          </a:p>
        </p:txBody>
      </p:sp>
      <p:sp>
        <p:nvSpPr>
          <p:cNvPr id="23" name="Picture Placeholder 8"/>
          <p:cNvSpPr>
            <a:spLocks noGrp="1"/>
          </p:cNvSpPr>
          <p:nvPr>
            <p:ph type="pic" sz="quarter" idx="28"/>
          </p:nvPr>
        </p:nvSpPr>
        <p:spPr>
          <a:xfrm>
            <a:off x="505824" y="1346200"/>
            <a:ext cx="4130405" cy="1719440"/>
          </a:xfrm>
          <a:prstGeom prst="rect">
            <a:avLst/>
          </a:prstGeom>
        </p:spPr>
        <p:txBody>
          <a:bodyPr>
            <a:normAutofit/>
          </a:bodyPr>
          <a:lstStyle>
            <a:lvl1pPr marL="304792" indent="-304792">
              <a:defRPr sz="2667"/>
            </a:lvl1pPr>
          </a:lstStyle>
          <a:p>
            <a:r>
              <a:rPr lang="en-US" dirty="0"/>
              <a:t>Click icon to add picture</a:t>
            </a:r>
          </a:p>
        </p:txBody>
      </p:sp>
      <p:sp>
        <p:nvSpPr>
          <p:cNvPr id="24" name="Text Placeholder 18"/>
          <p:cNvSpPr>
            <a:spLocks noGrp="1"/>
          </p:cNvSpPr>
          <p:nvPr>
            <p:ph type="body" sz="quarter" idx="29" hasCustomPrompt="1"/>
          </p:nvPr>
        </p:nvSpPr>
        <p:spPr>
          <a:xfrm>
            <a:off x="5359729" y="3009136"/>
            <a:ext cx="6299649" cy="423041"/>
          </a:xfrm>
          <a:prstGeom prst="rect">
            <a:avLst/>
          </a:prstGeom>
        </p:spPr>
        <p:txBody>
          <a:bodyPr>
            <a:normAutofit/>
          </a:bodyPr>
          <a:lstStyle>
            <a:lvl1pPr marL="0" indent="0">
              <a:buNone/>
              <a:defRPr sz="2667">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Header Three</a:t>
            </a:r>
          </a:p>
          <a:p>
            <a:pPr lvl="0"/>
            <a:endParaRPr lang="en-US" dirty="0"/>
          </a:p>
        </p:txBody>
      </p:sp>
      <p:sp>
        <p:nvSpPr>
          <p:cNvPr id="25" name="Text Placeholder 18"/>
          <p:cNvSpPr>
            <a:spLocks noGrp="1"/>
          </p:cNvSpPr>
          <p:nvPr>
            <p:ph type="body" sz="quarter" idx="30" hasCustomPrompt="1"/>
          </p:nvPr>
        </p:nvSpPr>
        <p:spPr>
          <a:xfrm>
            <a:off x="5359729" y="3432177"/>
            <a:ext cx="6299649" cy="1111543"/>
          </a:xfrm>
          <a:prstGeom prst="rect">
            <a:avLst/>
          </a:prstGeom>
        </p:spPr>
        <p:txBody>
          <a:bodyPr>
            <a:normAutofit/>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text</a:t>
            </a:r>
          </a:p>
          <a:p>
            <a:pPr lvl="0"/>
            <a:endParaRPr lang="en-US" dirty="0"/>
          </a:p>
        </p:txBody>
      </p:sp>
      <p:sp>
        <p:nvSpPr>
          <p:cNvPr id="26" name="Text Placeholder 18"/>
          <p:cNvSpPr>
            <a:spLocks noGrp="1"/>
          </p:cNvSpPr>
          <p:nvPr>
            <p:ph type="body" sz="quarter" idx="31" hasCustomPrompt="1"/>
          </p:nvPr>
        </p:nvSpPr>
        <p:spPr>
          <a:xfrm>
            <a:off x="5359729" y="4692696"/>
            <a:ext cx="6299649" cy="423041"/>
          </a:xfrm>
          <a:prstGeom prst="rect">
            <a:avLst/>
          </a:prstGeom>
        </p:spPr>
        <p:txBody>
          <a:bodyPr>
            <a:normAutofit/>
          </a:bodyPr>
          <a:lstStyle>
            <a:lvl1pPr marL="0" indent="0">
              <a:buNone/>
              <a:defRPr sz="2667">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Header Four</a:t>
            </a:r>
          </a:p>
          <a:p>
            <a:pPr lvl="0"/>
            <a:endParaRPr lang="en-US" dirty="0"/>
          </a:p>
        </p:txBody>
      </p:sp>
      <p:sp>
        <p:nvSpPr>
          <p:cNvPr id="27" name="Text Placeholder 18"/>
          <p:cNvSpPr>
            <a:spLocks noGrp="1"/>
          </p:cNvSpPr>
          <p:nvPr>
            <p:ph type="body" sz="quarter" idx="32" hasCustomPrompt="1"/>
          </p:nvPr>
        </p:nvSpPr>
        <p:spPr>
          <a:xfrm>
            <a:off x="5359729" y="5115733"/>
            <a:ext cx="6299649" cy="1031067"/>
          </a:xfrm>
          <a:prstGeom prst="rect">
            <a:avLst/>
          </a:prstGeom>
        </p:spPr>
        <p:txBody>
          <a:bodyPr>
            <a:normAutofit/>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text</a:t>
            </a:r>
          </a:p>
          <a:p>
            <a:pPr lvl="0"/>
            <a:endParaRPr lang="en-US" dirty="0"/>
          </a:p>
        </p:txBody>
      </p:sp>
      <p:sp>
        <p:nvSpPr>
          <p:cNvPr id="13"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1719029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_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788" y="5184289"/>
            <a:ext cx="4957293" cy="978408"/>
          </a:xfrm>
          <a:prstGeom prst="rect">
            <a:avLst/>
          </a:prstGeom>
        </p:spPr>
        <p:txBody>
          <a:bodyPr/>
          <a:lstStyle>
            <a:lvl1pPr algn="r">
              <a:defRPr/>
            </a:lvl1pPr>
          </a:lstStyle>
          <a:p>
            <a:r>
              <a:rPr lang="en-US" dirty="0"/>
              <a:t>Title</a:t>
            </a:r>
          </a:p>
        </p:txBody>
      </p:sp>
      <p:sp>
        <p:nvSpPr>
          <p:cNvPr id="6" name="Line 4"/>
          <p:cNvSpPr>
            <a:spLocks noChangeShapeType="1"/>
          </p:cNvSpPr>
          <p:nvPr userDrawn="1"/>
        </p:nvSpPr>
        <p:spPr bwMode="auto">
          <a:xfrm>
            <a:off x="5463117" y="5198123"/>
            <a:ext cx="0" cy="981563"/>
          </a:xfrm>
          <a:prstGeom prst="line">
            <a:avLst/>
          </a:prstGeom>
          <a:noFill/>
          <a:ln w="25400">
            <a:solidFill>
              <a:srgbClr val="969696"/>
            </a:solidFill>
            <a:round/>
            <a:headEnd/>
            <a:tailEnd/>
          </a:ln>
        </p:spPr>
        <p:txBody>
          <a:bodyPr wrap="none" anchor="ctr"/>
          <a:lstStyle/>
          <a:p>
            <a:endParaRPr lang="en-AU" sz="2400"/>
          </a:p>
        </p:txBody>
      </p:sp>
      <p:sp>
        <p:nvSpPr>
          <p:cNvPr id="15" name="Content Placeholder 2"/>
          <p:cNvSpPr>
            <a:spLocks noGrp="1"/>
          </p:cNvSpPr>
          <p:nvPr>
            <p:ph sz="half" idx="1" hasCustomPrompt="1"/>
          </p:nvPr>
        </p:nvSpPr>
        <p:spPr>
          <a:xfrm>
            <a:off x="470788" y="4"/>
            <a:ext cx="11188585" cy="5016497"/>
          </a:xfrm>
          <a:prstGeom prst="rect">
            <a:avLst/>
          </a:prstGeom>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Picture</a:t>
            </a:r>
          </a:p>
        </p:txBody>
      </p:sp>
      <p:sp>
        <p:nvSpPr>
          <p:cNvPr id="16" name="Text Placeholder 18"/>
          <p:cNvSpPr>
            <a:spLocks noGrp="1"/>
          </p:cNvSpPr>
          <p:nvPr>
            <p:ph type="body" sz="quarter" idx="23" hasCustomPrompt="1"/>
          </p:nvPr>
        </p:nvSpPr>
        <p:spPr>
          <a:xfrm>
            <a:off x="5463119" y="5184291"/>
            <a:ext cx="6196253" cy="978408"/>
          </a:xfrm>
          <a:prstGeom prst="rect">
            <a:avLst/>
          </a:prstGeom>
        </p:spPr>
        <p:txBody>
          <a:bodyPr anchor="ctr">
            <a:normAutofit/>
          </a:bodyPr>
          <a:lstStyle>
            <a:lvl1pPr marL="0" indent="0">
              <a:buNone/>
              <a:defRPr sz="2667">
                <a:solidFill>
                  <a:srgbClr val="7F7F7F"/>
                </a:solidFill>
              </a:defRPr>
            </a:lvl1pPr>
            <a:lvl2pPr marL="609585" indent="0">
              <a:buNone/>
              <a:defRPr>
                <a:solidFill>
                  <a:srgbClr val="7F7F7F"/>
                </a:solidFill>
              </a:defRPr>
            </a:lvl2pPr>
            <a:lvl3pPr marL="1219170" indent="0">
              <a:buNone/>
              <a:defRPr/>
            </a:lvl3pPr>
            <a:lvl4pPr marL="1828754" indent="0">
              <a:buNone/>
              <a:defRPr/>
            </a:lvl4pPr>
            <a:lvl5pPr marL="2438339" indent="0">
              <a:buNone/>
              <a:defRPr/>
            </a:lvl5pPr>
          </a:lstStyle>
          <a:p>
            <a:pPr lvl="1"/>
            <a:r>
              <a:rPr lang="en-US" dirty="0"/>
              <a:t>Body text</a:t>
            </a:r>
          </a:p>
        </p:txBody>
      </p:sp>
      <p:sp>
        <p:nvSpPr>
          <p:cNvPr id="7"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1048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E">
    <p:bg>
      <p:bgPr>
        <a:blipFill dpi="0" rotWithShape="1">
          <a:blip r:embed="rId2">
            <a:lum/>
          </a:blip>
          <a:srcRect/>
          <a:stretch>
            <a:fillRect r="45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971317" y="1820011"/>
            <a:ext cx="5799908" cy="1615916"/>
          </a:xfrm>
          <a:prstGeom prst="rect">
            <a:avLst/>
          </a:prstGeom>
        </p:spPr>
        <p:txBody>
          <a:bodyPr anchor="ctr"/>
          <a:lstStyle>
            <a:lvl1pPr algn="r">
              <a:defRPr sz="4800" b="0">
                <a:solidFill>
                  <a:schemeClr val="bg1"/>
                </a:solidFill>
              </a:defRPr>
            </a:lvl1pPr>
          </a:lstStyle>
          <a:p>
            <a:r>
              <a:rPr lang="en-US" dirty="0"/>
              <a:t>Title</a:t>
            </a:r>
          </a:p>
        </p:txBody>
      </p:sp>
      <p:sp>
        <p:nvSpPr>
          <p:cNvPr id="7" name="21 Marcador de texto"/>
          <p:cNvSpPr>
            <a:spLocks noGrp="1"/>
          </p:cNvSpPr>
          <p:nvPr>
            <p:ph type="body" sz="quarter" idx="10" hasCustomPrompt="1"/>
          </p:nvPr>
        </p:nvSpPr>
        <p:spPr>
          <a:xfrm>
            <a:off x="5971317" y="4865941"/>
            <a:ext cx="5799468" cy="1335617"/>
          </a:xfrm>
          <a:prstGeom prst="rect">
            <a:avLst/>
          </a:prstGeom>
        </p:spPr>
        <p:txBody>
          <a:bodyPr/>
          <a:lstStyle>
            <a:lvl1pPr marL="0" marR="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solidFill>
                  <a:schemeClr val="bg1"/>
                </a:solidFill>
              </a:defRPr>
            </a:lvl1pPr>
          </a:lstStyle>
          <a:p>
            <a:pPr lvl="0"/>
            <a:r>
              <a:rPr lang="es-ES" dirty="0" err="1"/>
              <a:t>Consultant</a:t>
            </a:r>
            <a:r>
              <a:rPr lang="es-ES" dirty="0"/>
              <a:t> </a:t>
            </a:r>
            <a:r>
              <a:rPr lang="es-ES" dirty="0" err="1"/>
              <a:t>Name</a:t>
            </a:r>
            <a:r>
              <a:rPr lang="es-ES" dirty="0"/>
              <a:t> 1</a:t>
            </a:r>
          </a:p>
          <a:p>
            <a:pPr marL="0" marR="0" lvl="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err="1"/>
              <a:t>Consultant</a:t>
            </a:r>
            <a:r>
              <a:rPr lang="es-ES" dirty="0"/>
              <a:t> </a:t>
            </a:r>
            <a:r>
              <a:rPr lang="es-ES" dirty="0" err="1"/>
              <a:t>Name</a:t>
            </a:r>
            <a:r>
              <a:rPr lang="es-ES" dirty="0"/>
              <a:t> 2</a:t>
            </a:r>
          </a:p>
          <a:p>
            <a:pPr marL="0" marR="0" lvl="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err="1"/>
              <a:t>Consultant</a:t>
            </a:r>
            <a:r>
              <a:rPr lang="es-ES" dirty="0"/>
              <a:t> </a:t>
            </a:r>
            <a:r>
              <a:rPr lang="es-ES" dirty="0" err="1"/>
              <a:t>Name</a:t>
            </a:r>
            <a:r>
              <a:rPr lang="es-ES" dirty="0"/>
              <a:t> 3</a:t>
            </a:r>
          </a:p>
          <a:p>
            <a:pPr lvl="0"/>
            <a:endParaRPr lang="es-ES" dirty="0"/>
          </a:p>
        </p:txBody>
      </p:sp>
      <p:sp>
        <p:nvSpPr>
          <p:cNvPr id="13" name="21 Marcador de texto"/>
          <p:cNvSpPr>
            <a:spLocks noGrp="1"/>
          </p:cNvSpPr>
          <p:nvPr>
            <p:ph type="body" sz="quarter" idx="11" hasCustomPrompt="1"/>
          </p:nvPr>
        </p:nvSpPr>
        <p:spPr>
          <a:xfrm>
            <a:off x="5971757" y="3481501"/>
            <a:ext cx="5799468" cy="1335617"/>
          </a:xfrm>
          <a:prstGeom prst="rect">
            <a:avLst/>
          </a:prstGeom>
        </p:spPr>
        <p:txBody>
          <a:bodyPr/>
          <a:lstStyle>
            <a:lvl1pPr marL="0" marR="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667" i="1" baseline="0">
                <a:solidFill>
                  <a:schemeClr val="bg1"/>
                </a:solidFill>
              </a:defRPr>
            </a:lvl1pPr>
          </a:lstStyle>
          <a:p>
            <a:pPr lvl="0"/>
            <a:r>
              <a:rPr lang="es-ES" dirty="0" err="1"/>
              <a:t>Subtitle</a:t>
            </a:r>
            <a:endParaRPr lang="es-ES" dirty="0"/>
          </a:p>
          <a:p>
            <a:pPr lvl="0"/>
            <a:endParaRPr lang="es-ES" dirty="0"/>
          </a:p>
        </p:txBody>
      </p:sp>
    </p:spTree>
    <p:extLst>
      <p:ext uri="{BB962C8B-B14F-4D97-AF65-F5344CB8AC3E}">
        <p14:creationId xmlns:p14="http://schemas.microsoft.com/office/powerpoint/2010/main" val="595531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446" y="1346203"/>
            <a:ext cx="11063109" cy="4795183"/>
          </a:xfrm>
          <a:prstGeom prst="rect">
            <a:avLst/>
          </a:prstGeom>
        </p:spPr>
        <p:txBody>
          <a:bodyPr/>
          <a:lstStyle>
            <a:lvl1pPr marL="365751" indent="-365751">
              <a:buClr>
                <a:srgbClr val="A3A510"/>
              </a:buClr>
              <a:defRPr sz="2667"/>
            </a:lvl1pPr>
            <a:lvl2pPr marL="731502" indent="-304792">
              <a:buClr>
                <a:srgbClr val="A3A510"/>
              </a:buClr>
              <a:defRPr sz="2400"/>
            </a:lvl2pPr>
            <a:lvl3pPr marL="1097253" indent="-243834">
              <a:buClr>
                <a:srgbClr val="A3A510"/>
              </a:buClr>
              <a:defRPr sz="2133"/>
            </a:lvl3pPr>
            <a:lvl4pPr marL="1280128" indent="-182875">
              <a:buClr>
                <a:srgbClr val="A3A510"/>
              </a:buClr>
              <a:defRPr sz="1600"/>
            </a:lvl4pPr>
            <a:lvl5pPr marL="1463003" indent="-182875">
              <a:buClr>
                <a:srgbClr val="A3A510"/>
              </a:buCl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hasCustomPrompt="1"/>
          </p:nvPr>
        </p:nvSpPr>
        <p:spPr>
          <a:xfrm>
            <a:off x="530575" y="176628"/>
            <a:ext cx="11131296" cy="978408"/>
          </a:xfrm>
          <a:prstGeom prst="rect">
            <a:avLst/>
          </a:prstGeom>
        </p:spPr>
        <p:txBody>
          <a:bodyPr anchor="ctr"/>
          <a:lstStyle>
            <a:lvl1pPr algn="l">
              <a:defRPr sz="3200"/>
            </a:lvl1pPr>
          </a:lstStyle>
          <a:p>
            <a:r>
              <a:rPr lang="en-US" dirty="0"/>
              <a:t>CLICK TO EDIT MASTER TITLE</a:t>
            </a:r>
          </a:p>
        </p:txBody>
      </p:sp>
      <p:sp>
        <p:nvSpPr>
          <p:cNvPr id="4"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3209248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_Right_Alig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575" y="176628"/>
            <a:ext cx="11131296" cy="978408"/>
          </a:xfrm>
          <a:prstGeom prst="rect">
            <a:avLst/>
          </a:prstGeom>
        </p:spPr>
        <p:txBody>
          <a:bodyPr anchor="ctr"/>
          <a:lstStyle>
            <a:lvl1pPr algn="l">
              <a:defRPr sz="3200"/>
            </a:lvl1pPr>
          </a:lstStyle>
          <a:p>
            <a:r>
              <a:rPr lang="en-US" dirty="0"/>
              <a:t>CLICK TO EDIT MASTER TITLE</a:t>
            </a:r>
          </a:p>
        </p:txBody>
      </p:sp>
      <p:sp>
        <p:nvSpPr>
          <p:cNvPr id="10" name="Text Placeholder 18"/>
          <p:cNvSpPr>
            <a:spLocks noGrp="1"/>
          </p:cNvSpPr>
          <p:nvPr>
            <p:ph type="body" sz="quarter" idx="26" hasCustomPrompt="1"/>
          </p:nvPr>
        </p:nvSpPr>
        <p:spPr>
          <a:xfrm>
            <a:off x="564453" y="1346203"/>
            <a:ext cx="6389495" cy="459847"/>
          </a:xfrm>
          <a:prstGeom prst="rect">
            <a:avLst/>
          </a:prstGeom>
        </p:spPr>
        <p:txBody>
          <a:bodyPr>
            <a:normAutofit/>
          </a:bodyPr>
          <a:lstStyle>
            <a:lvl1pPr marL="0" indent="0">
              <a:buNone/>
              <a:defRPr sz="2667">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Header</a:t>
            </a:r>
          </a:p>
          <a:p>
            <a:pPr lvl="0"/>
            <a:endParaRPr lang="en-US" dirty="0"/>
          </a:p>
        </p:txBody>
      </p:sp>
      <p:sp>
        <p:nvSpPr>
          <p:cNvPr id="12" name="Text Placeholder 18"/>
          <p:cNvSpPr>
            <a:spLocks noGrp="1"/>
          </p:cNvSpPr>
          <p:nvPr>
            <p:ph type="body" sz="quarter" idx="27" hasCustomPrompt="1"/>
          </p:nvPr>
        </p:nvSpPr>
        <p:spPr>
          <a:xfrm>
            <a:off x="564453" y="1806048"/>
            <a:ext cx="6389495" cy="4320117"/>
          </a:xfrm>
          <a:prstGeom prst="rect">
            <a:avLst/>
          </a:prstGeom>
        </p:spPr>
        <p:txBody>
          <a:bodyPr>
            <a:normAutofit/>
          </a:bodyPr>
          <a:lstStyle>
            <a:lvl1pPr marL="243834" indent="-243834">
              <a:buClr>
                <a:srgbClr val="A3A510"/>
              </a:buClr>
              <a:buFont typeface="Arial"/>
              <a:buChar char="•"/>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Bullet text</a:t>
            </a:r>
          </a:p>
          <a:p>
            <a:pPr lvl="0"/>
            <a:r>
              <a:rPr lang="en-US" dirty="0"/>
              <a:t>Bullet text</a:t>
            </a:r>
          </a:p>
          <a:p>
            <a:pPr lvl="0"/>
            <a:r>
              <a:rPr lang="en-US" dirty="0"/>
              <a:t>Bullet text</a:t>
            </a:r>
          </a:p>
          <a:p>
            <a:pPr lvl="0"/>
            <a:endParaRPr lang="en-US" dirty="0"/>
          </a:p>
        </p:txBody>
      </p:sp>
      <p:cxnSp>
        <p:nvCxnSpPr>
          <p:cNvPr id="15" name="Straight Connector 14"/>
          <p:cNvCxnSpPr/>
          <p:nvPr userDrawn="1"/>
        </p:nvCxnSpPr>
        <p:spPr>
          <a:xfrm>
            <a:off x="7320761" y="1346200"/>
            <a:ext cx="0" cy="480060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Picture Placeholder 8"/>
          <p:cNvSpPr>
            <a:spLocks noGrp="1"/>
          </p:cNvSpPr>
          <p:nvPr>
            <p:ph type="pic" sz="quarter" idx="28"/>
          </p:nvPr>
        </p:nvSpPr>
        <p:spPr>
          <a:xfrm>
            <a:off x="7646786" y="1327559"/>
            <a:ext cx="4012585" cy="4798607"/>
          </a:xfrm>
          <a:prstGeom prst="rect">
            <a:avLst/>
          </a:prstGeom>
        </p:spPr>
        <p:txBody>
          <a:bodyPr>
            <a:normAutofit/>
          </a:bodyPr>
          <a:lstStyle>
            <a:lvl1pPr marL="304792" indent="-304792">
              <a:defRPr sz="2667"/>
            </a:lvl1pPr>
          </a:lstStyle>
          <a:p>
            <a:r>
              <a:rPr lang="en-US" dirty="0"/>
              <a:t>Click icon to add picture</a:t>
            </a:r>
          </a:p>
        </p:txBody>
      </p:sp>
      <p:sp>
        <p:nvSpPr>
          <p:cNvPr id="7"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3171879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_Left_Alig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575" y="176628"/>
            <a:ext cx="11131296" cy="978408"/>
          </a:xfrm>
          <a:prstGeom prst="rect">
            <a:avLst/>
          </a:prstGeom>
        </p:spPr>
        <p:txBody>
          <a:bodyPr anchor="ctr"/>
          <a:lstStyle>
            <a:lvl1pPr algn="l">
              <a:defRPr sz="3200"/>
            </a:lvl1pPr>
          </a:lstStyle>
          <a:p>
            <a:r>
              <a:rPr lang="en-US" dirty="0"/>
              <a:t>CLICK TO EDIT MASTER TITLE</a:t>
            </a:r>
          </a:p>
        </p:txBody>
      </p:sp>
      <p:sp>
        <p:nvSpPr>
          <p:cNvPr id="10" name="Text Placeholder 18"/>
          <p:cNvSpPr>
            <a:spLocks noGrp="1"/>
          </p:cNvSpPr>
          <p:nvPr>
            <p:ph type="body" sz="quarter" idx="26" hasCustomPrompt="1"/>
          </p:nvPr>
        </p:nvSpPr>
        <p:spPr>
          <a:xfrm>
            <a:off x="5310785" y="1375387"/>
            <a:ext cx="6389495" cy="459847"/>
          </a:xfrm>
          <a:prstGeom prst="rect">
            <a:avLst/>
          </a:prstGeom>
        </p:spPr>
        <p:txBody>
          <a:bodyPr>
            <a:normAutofit/>
          </a:bodyPr>
          <a:lstStyle>
            <a:lvl1pPr marL="0" indent="0">
              <a:buNone/>
              <a:defRPr sz="2667">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Header</a:t>
            </a:r>
          </a:p>
          <a:p>
            <a:pPr lvl="0"/>
            <a:endParaRPr lang="en-US" dirty="0"/>
          </a:p>
        </p:txBody>
      </p:sp>
      <p:sp>
        <p:nvSpPr>
          <p:cNvPr id="12" name="Text Placeholder 18"/>
          <p:cNvSpPr>
            <a:spLocks noGrp="1"/>
          </p:cNvSpPr>
          <p:nvPr>
            <p:ph type="body" sz="quarter" idx="27" hasCustomPrompt="1"/>
          </p:nvPr>
        </p:nvSpPr>
        <p:spPr>
          <a:xfrm>
            <a:off x="5308834" y="1869068"/>
            <a:ext cx="6389495" cy="4320117"/>
          </a:xfrm>
          <a:prstGeom prst="rect">
            <a:avLst/>
          </a:prstGeom>
        </p:spPr>
        <p:txBody>
          <a:bodyPr>
            <a:normAutofit/>
          </a:bodyPr>
          <a:lstStyle>
            <a:lvl1pPr marL="243834" indent="-243834">
              <a:buClr>
                <a:srgbClr val="A3A510"/>
              </a:buClr>
              <a:buFont typeface="Arial"/>
              <a:buChar char="•"/>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Bullet text</a:t>
            </a:r>
          </a:p>
          <a:p>
            <a:pPr lvl="0"/>
            <a:r>
              <a:rPr lang="en-US" dirty="0"/>
              <a:t>Bullet text</a:t>
            </a:r>
          </a:p>
          <a:p>
            <a:pPr lvl="0"/>
            <a:r>
              <a:rPr lang="en-US" dirty="0"/>
              <a:t>Bullet text</a:t>
            </a:r>
          </a:p>
          <a:p>
            <a:pPr lvl="0"/>
            <a:endParaRPr lang="en-US" dirty="0"/>
          </a:p>
        </p:txBody>
      </p:sp>
      <p:cxnSp>
        <p:nvCxnSpPr>
          <p:cNvPr id="15" name="Straight Connector 14"/>
          <p:cNvCxnSpPr/>
          <p:nvPr userDrawn="1"/>
        </p:nvCxnSpPr>
        <p:spPr>
          <a:xfrm>
            <a:off x="4933161" y="1356907"/>
            <a:ext cx="0" cy="480060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Picture Placeholder 8"/>
          <p:cNvSpPr>
            <a:spLocks noGrp="1"/>
          </p:cNvSpPr>
          <p:nvPr>
            <p:ph type="pic" sz="quarter" idx="28"/>
          </p:nvPr>
        </p:nvSpPr>
        <p:spPr>
          <a:xfrm>
            <a:off x="530576" y="1371603"/>
            <a:ext cx="4012585" cy="4798607"/>
          </a:xfrm>
          <a:prstGeom prst="rect">
            <a:avLst/>
          </a:prstGeom>
        </p:spPr>
        <p:txBody>
          <a:bodyPr>
            <a:normAutofit/>
          </a:bodyPr>
          <a:lstStyle>
            <a:lvl1pPr marL="304792" indent="-304792">
              <a:defRPr sz="2667"/>
            </a:lvl1pPr>
          </a:lstStyle>
          <a:p>
            <a:r>
              <a:rPr lang="en-US" dirty="0"/>
              <a:t>Click icon to add picture</a:t>
            </a:r>
          </a:p>
        </p:txBody>
      </p:sp>
      <p:sp>
        <p:nvSpPr>
          <p:cNvPr id="7"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1146156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reensho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575" y="176628"/>
            <a:ext cx="11131296" cy="978408"/>
          </a:xfrm>
          <a:prstGeom prst="rect">
            <a:avLst/>
          </a:prstGeom>
        </p:spPr>
        <p:txBody>
          <a:bodyPr anchor="ctr"/>
          <a:lstStyle>
            <a:lvl1pPr algn="l">
              <a:defRPr sz="3200"/>
            </a:lvl1pPr>
          </a:lstStyle>
          <a:p>
            <a:r>
              <a:rPr lang="en-US" dirty="0"/>
              <a:t>CLICK TO EDIT MASTER TITLE</a:t>
            </a:r>
          </a:p>
        </p:txBody>
      </p:sp>
      <p:sp>
        <p:nvSpPr>
          <p:cNvPr id="10" name="Text Placeholder 18"/>
          <p:cNvSpPr>
            <a:spLocks noGrp="1"/>
          </p:cNvSpPr>
          <p:nvPr>
            <p:ph type="body" sz="quarter" idx="26" hasCustomPrompt="1"/>
          </p:nvPr>
        </p:nvSpPr>
        <p:spPr>
          <a:xfrm>
            <a:off x="8451291" y="1375387"/>
            <a:ext cx="3248988" cy="459847"/>
          </a:xfrm>
          <a:prstGeom prst="rect">
            <a:avLst/>
          </a:prstGeom>
        </p:spPr>
        <p:txBody>
          <a:bodyPr>
            <a:normAutofit/>
          </a:bodyPr>
          <a:lstStyle>
            <a:lvl1pPr marL="0" indent="0">
              <a:buNone/>
              <a:defRPr sz="2667">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Header</a:t>
            </a:r>
          </a:p>
          <a:p>
            <a:pPr lvl="0"/>
            <a:endParaRPr lang="en-US" dirty="0"/>
          </a:p>
        </p:txBody>
      </p:sp>
      <p:sp>
        <p:nvSpPr>
          <p:cNvPr id="12" name="Text Placeholder 18"/>
          <p:cNvSpPr>
            <a:spLocks noGrp="1"/>
          </p:cNvSpPr>
          <p:nvPr>
            <p:ph type="body" sz="quarter" idx="27" hasCustomPrompt="1"/>
          </p:nvPr>
        </p:nvSpPr>
        <p:spPr>
          <a:xfrm>
            <a:off x="8449341" y="1869068"/>
            <a:ext cx="3248988" cy="4320117"/>
          </a:xfrm>
          <a:prstGeom prst="rect">
            <a:avLst/>
          </a:prstGeom>
        </p:spPr>
        <p:txBody>
          <a:bodyPr>
            <a:normAutofit/>
          </a:bodyPr>
          <a:lstStyle>
            <a:lvl1pPr marL="243834" indent="-243834">
              <a:buClr>
                <a:srgbClr val="A3A510"/>
              </a:buClr>
              <a:buFont typeface="Arial"/>
              <a:buChar char="•"/>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Bullet text</a:t>
            </a:r>
          </a:p>
          <a:p>
            <a:pPr lvl="0"/>
            <a:r>
              <a:rPr lang="en-US" dirty="0"/>
              <a:t>Bullet text</a:t>
            </a:r>
          </a:p>
          <a:p>
            <a:pPr lvl="0"/>
            <a:r>
              <a:rPr lang="en-US" dirty="0"/>
              <a:t>Bullet text</a:t>
            </a:r>
          </a:p>
          <a:p>
            <a:pPr lvl="0"/>
            <a:endParaRPr lang="en-US" dirty="0"/>
          </a:p>
        </p:txBody>
      </p:sp>
      <p:cxnSp>
        <p:nvCxnSpPr>
          <p:cNvPr id="15" name="Straight Connector 14"/>
          <p:cNvCxnSpPr/>
          <p:nvPr userDrawn="1"/>
        </p:nvCxnSpPr>
        <p:spPr>
          <a:xfrm>
            <a:off x="8080399" y="1356907"/>
            <a:ext cx="0" cy="480060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Picture Placeholder 8"/>
          <p:cNvSpPr>
            <a:spLocks noGrp="1"/>
          </p:cNvSpPr>
          <p:nvPr>
            <p:ph type="pic" sz="quarter" idx="28"/>
          </p:nvPr>
        </p:nvSpPr>
        <p:spPr>
          <a:xfrm>
            <a:off x="530575" y="1371603"/>
            <a:ext cx="7181575" cy="4798607"/>
          </a:xfrm>
          <a:prstGeom prst="rect">
            <a:avLst/>
          </a:prstGeom>
        </p:spPr>
        <p:txBody>
          <a:bodyPr>
            <a:normAutofit/>
          </a:bodyPr>
          <a:lstStyle>
            <a:lvl1pPr marL="304792" indent="-304792">
              <a:defRPr sz="2667"/>
            </a:lvl1pPr>
          </a:lstStyle>
          <a:p>
            <a:r>
              <a:rPr lang="en-US" dirty="0"/>
              <a:t>Click icon to add picture</a:t>
            </a:r>
          </a:p>
        </p:txBody>
      </p:sp>
      <p:sp>
        <p:nvSpPr>
          <p:cNvPr id="7"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2140373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_with_title">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275167"/>
            <a:ext cx="10972800" cy="1143000"/>
          </a:xfrm>
          <a:prstGeom prst="rect">
            <a:avLst/>
          </a:prstGeom>
        </p:spPr>
        <p:txBody>
          <a:bodyPr anchor="ctr"/>
          <a:lstStyle>
            <a:lvl1pPr algn="l">
              <a:defRPr sz="3200"/>
            </a:lvl1pPr>
          </a:lstStyle>
          <a:p>
            <a:r>
              <a:rPr lang="en-US" dirty="0"/>
              <a:t>CLICK TO EDIT MASTER TITLE</a:t>
            </a:r>
          </a:p>
        </p:txBody>
      </p:sp>
      <p:sp>
        <p:nvSpPr>
          <p:cNvPr id="3"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464516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lank_with_title">
    <p:spTree>
      <p:nvGrpSpPr>
        <p:cNvPr id="1" name=""/>
        <p:cNvGrpSpPr/>
        <p:nvPr/>
      </p:nvGrpSpPr>
      <p:grpSpPr>
        <a:xfrm>
          <a:off x="0" y="0"/>
          <a:ext cx="0" cy="0"/>
          <a:chOff x="0" y="0"/>
          <a:chExt cx="0" cy="0"/>
        </a:xfrm>
      </p:grpSpPr>
      <p:sp>
        <p:nvSpPr>
          <p:cNvPr id="5" name="Freeform 3"/>
          <p:cNvSpPr>
            <a:spLocks/>
          </p:cNvSpPr>
          <p:nvPr userDrawn="1"/>
        </p:nvSpPr>
        <p:spPr bwMode="auto">
          <a:xfrm>
            <a:off x="5959233" y="1917696"/>
            <a:ext cx="2628899" cy="2983080"/>
          </a:xfrm>
          <a:custGeom>
            <a:avLst/>
            <a:gdLst>
              <a:gd name="T0" fmla="*/ 43976812 w 1884"/>
              <a:gd name="T1" fmla="*/ 176596074 h 2202"/>
              <a:gd name="T2" fmla="*/ 469088078 w 1884"/>
              <a:gd name="T3" fmla="*/ 859434691 h 2202"/>
              <a:gd name="T4" fmla="*/ 0 w 1884"/>
              <a:gd name="T5" fmla="*/ 1577591123 h 2202"/>
              <a:gd name="T6" fmla="*/ 2147483647 w 1884"/>
              <a:gd name="T7" fmla="*/ 2147483647 h 2202"/>
              <a:gd name="T8" fmla="*/ 1927661460 w 1884"/>
              <a:gd name="T9" fmla="*/ 2147483647 h 2202"/>
              <a:gd name="T10" fmla="*/ 2147483647 w 1884"/>
              <a:gd name="T11" fmla="*/ 2147483647 h 2202"/>
              <a:gd name="T12" fmla="*/ 2147483647 w 1884"/>
              <a:gd name="T13" fmla="*/ 2147483647 h 2202"/>
              <a:gd name="T14" fmla="*/ 2147483647 w 1884"/>
              <a:gd name="T15" fmla="*/ 2147483647 h 2202"/>
              <a:gd name="T16" fmla="*/ 43976812 w 1884"/>
              <a:gd name="T17" fmla="*/ 176596074 h 2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4"/>
              <a:gd name="T28" fmla="*/ 0 h 2202"/>
              <a:gd name="T29" fmla="*/ 1884 w 1884"/>
              <a:gd name="T30" fmla="*/ 2202 h 2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4" h="2202">
                <a:moveTo>
                  <a:pt x="18" y="90"/>
                </a:moveTo>
                <a:lnTo>
                  <a:pt x="192" y="438"/>
                </a:lnTo>
                <a:lnTo>
                  <a:pt x="0" y="804"/>
                </a:lnTo>
                <a:cubicBezTo>
                  <a:pt x="600" y="792"/>
                  <a:pt x="972" y="1212"/>
                  <a:pt x="918" y="1782"/>
                </a:cubicBezTo>
                <a:lnTo>
                  <a:pt x="789" y="1707"/>
                </a:lnTo>
                <a:lnTo>
                  <a:pt x="1112" y="2202"/>
                </a:lnTo>
                <a:lnTo>
                  <a:pt x="1714" y="2202"/>
                </a:lnTo>
                <a:lnTo>
                  <a:pt x="1572" y="2124"/>
                </a:lnTo>
                <a:cubicBezTo>
                  <a:pt x="1884" y="1182"/>
                  <a:pt x="1128" y="0"/>
                  <a:pt x="18" y="90"/>
                </a:cubicBezTo>
                <a:close/>
              </a:path>
            </a:pathLst>
          </a:custGeom>
          <a:gradFill flip="none" rotWithShape="1">
            <a:gsLst>
              <a:gs pos="0">
                <a:srgbClr val="F08B1D"/>
              </a:gs>
              <a:gs pos="71000">
                <a:srgbClr val="FFC000"/>
              </a:gs>
            </a:gsLst>
            <a:path path="circle">
              <a:fillToRect l="100000" t="100000"/>
            </a:path>
            <a:tileRect r="-100000" b="-100000"/>
          </a:gra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defTabSz="1007508">
              <a:lnSpc>
                <a:spcPct val="90000"/>
              </a:lnSpc>
              <a:spcBef>
                <a:spcPct val="0"/>
              </a:spcBef>
              <a:spcAft>
                <a:spcPct val="35000"/>
              </a:spcAft>
            </a:pPr>
            <a:endParaRPr lang="en-US" sz="2000" noProof="0">
              <a:solidFill>
                <a:schemeClr val="bg1"/>
              </a:solidFill>
              <a:effectLst>
                <a:outerShdw blurRad="38100" dist="38100" dir="2700000" algn="tl">
                  <a:srgbClr val="000000">
                    <a:alpha val="43137"/>
                  </a:srgbClr>
                </a:outerShdw>
              </a:effectLst>
            </a:endParaRPr>
          </a:p>
        </p:txBody>
      </p:sp>
      <p:sp>
        <p:nvSpPr>
          <p:cNvPr id="6" name="Text Box 9"/>
          <p:cNvSpPr txBox="1">
            <a:spLocks noChangeArrowheads="1"/>
          </p:cNvSpPr>
          <p:nvPr userDrawn="1"/>
        </p:nvSpPr>
        <p:spPr bwMode="auto">
          <a:xfrm rot="3031499">
            <a:off x="6707093" y="3076627"/>
            <a:ext cx="1472863" cy="337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565" tIns="57284" rIns="114565" bIns="57284" anchor="ctr"/>
          <a:lstStyle>
            <a:lvl1pPr defTabSz="858838">
              <a:defRPr sz="1300">
                <a:solidFill>
                  <a:schemeClr val="tx1"/>
                </a:solidFill>
                <a:latin typeface="Trebuchet MS" charset="0"/>
                <a:ea typeface="ＭＳ Ｐゴシック" charset="0"/>
                <a:cs typeface="ＭＳ Ｐゴシック" charset="0"/>
              </a:defRPr>
            </a:lvl1pPr>
            <a:lvl2pPr marL="742950" indent="-285750" defTabSz="858838">
              <a:defRPr sz="1300">
                <a:solidFill>
                  <a:schemeClr val="tx1"/>
                </a:solidFill>
                <a:latin typeface="Trebuchet MS" charset="0"/>
                <a:ea typeface="ＭＳ Ｐゴシック" charset="0"/>
              </a:defRPr>
            </a:lvl2pPr>
            <a:lvl3pPr marL="1143000" indent="-228600" defTabSz="858838">
              <a:defRPr sz="1300">
                <a:solidFill>
                  <a:schemeClr val="tx1"/>
                </a:solidFill>
                <a:latin typeface="Trebuchet MS" charset="0"/>
                <a:ea typeface="ＭＳ Ｐゴシック" charset="0"/>
              </a:defRPr>
            </a:lvl3pPr>
            <a:lvl4pPr marL="1600200" indent="-228600" defTabSz="858838">
              <a:defRPr sz="1300">
                <a:solidFill>
                  <a:schemeClr val="tx1"/>
                </a:solidFill>
                <a:latin typeface="Trebuchet MS" charset="0"/>
                <a:ea typeface="ＭＳ Ｐゴシック" charset="0"/>
              </a:defRPr>
            </a:lvl4pPr>
            <a:lvl5pPr marL="2057400" indent="-228600" defTabSz="858838">
              <a:defRPr sz="1300">
                <a:solidFill>
                  <a:schemeClr val="tx1"/>
                </a:solidFill>
                <a:latin typeface="Trebuchet MS" charset="0"/>
                <a:ea typeface="ＭＳ Ｐゴシック" charset="0"/>
              </a:defRPr>
            </a:lvl5pPr>
            <a:lvl6pPr marL="25146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6pPr>
            <a:lvl7pPr marL="29718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7pPr>
            <a:lvl8pPr marL="34290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8pPr>
            <a:lvl9pPr marL="38862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9pPr>
          </a:lstStyle>
          <a:p>
            <a:pPr marL="0" algn="ctr" defTabSz="1145089" rtl="0" eaLnBrk="1" latinLnBrk="0" hangingPunct="1"/>
            <a:r>
              <a:rPr lang="en-US" sz="1333" b="1" kern="1200" dirty="0">
                <a:solidFill>
                  <a:schemeClr val="bg1"/>
                </a:solidFill>
                <a:effectLst>
                  <a:outerShdw blurRad="38100" dist="38100" dir="2700000" algn="tl">
                    <a:srgbClr val="000000">
                      <a:alpha val="43137"/>
                    </a:srgbClr>
                  </a:outerShdw>
                </a:effectLst>
                <a:latin typeface="+mn-lt"/>
                <a:ea typeface="ＭＳ Ｐゴシック" charset="0"/>
                <a:cs typeface="Arial Narrow"/>
              </a:rPr>
              <a:t>Leadership</a:t>
            </a:r>
          </a:p>
        </p:txBody>
      </p:sp>
      <p:sp>
        <p:nvSpPr>
          <p:cNvPr id="9" name="Freeform 7"/>
          <p:cNvSpPr>
            <a:spLocks/>
          </p:cNvSpPr>
          <p:nvPr userDrawn="1"/>
        </p:nvSpPr>
        <p:spPr bwMode="auto">
          <a:xfrm>
            <a:off x="3379517" y="1801758"/>
            <a:ext cx="2760697" cy="3529644"/>
          </a:xfrm>
          <a:custGeom>
            <a:avLst/>
            <a:gdLst>
              <a:gd name="T0" fmla="*/ 1657229572 w 1978"/>
              <a:gd name="T1" fmla="*/ 2147483647 h 2605"/>
              <a:gd name="T2" fmla="*/ 2147483647 w 1978"/>
              <a:gd name="T3" fmla="*/ 2147483647 h 2605"/>
              <a:gd name="T4" fmla="*/ 2147483647 w 1978"/>
              <a:gd name="T5" fmla="*/ 2147483647 h 2605"/>
              <a:gd name="T6" fmla="*/ 2147483647 w 1978"/>
              <a:gd name="T7" fmla="*/ 1792093322 h 2605"/>
              <a:gd name="T8" fmla="*/ 2147483647 w 1978"/>
              <a:gd name="T9" fmla="*/ 2074745283 h 2605"/>
              <a:gd name="T10" fmla="*/ 2147483647 w 1978"/>
              <a:gd name="T11" fmla="*/ 1040317590 h 2605"/>
              <a:gd name="T12" fmla="*/ 2147483647 w 1978"/>
              <a:gd name="T13" fmla="*/ 0 h 2605"/>
              <a:gd name="T14" fmla="*/ 2147483647 w 1978"/>
              <a:gd name="T15" fmla="*/ 296391783 h 2605"/>
              <a:gd name="T16" fmla="*/ 1657229572 w 1978"/>
              <a:gd name="T17" fmla="*/ 2147483647 h 26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78"/>
              <a:gd name="T28" fmla="*/ 0 h 2605"/>
              <a:gd name="T29" fmla="*/ 1978 w 1978"/>
              <a:gd name="T30" fmla="*/ 2605 h 26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78" h="2605">
                <a:moveTo>
                  <a:pt x="678" y="2605"/>
                </a:moveTo>
                <a:lnTo>
                  <a:pt x="912" y="2209"/>
                </a:lnTo>
                <a:lnTo>
                  <a:pt x="1265" y="2188"/>
                </a:lnTo>
                <a:cubicBezTo>
                  <a:pt x="942" y="1639"/>
                  <a:pt x="1218" y="1111"/>
                  <a:pt x="1698" y="913"/>
                </a:cubicBezTo>
                <a:lnTo>
                  <a:pt x="1698" y="1057"/>
                </a:lnTo>
                <a:lnTo>
                  <a:pt x="1978" y="530"/>
                </a:lnTo>
                <a:lnTo>
                  <a:pt x="1709" y="0"/>
                </a:lnTo>
                <a:lnTo>
                  <a:pt x="1710" y="151"/>
                </a:lnTo>
                <a:cubicBezTo>
                  <a:pt x="672" y="317"/>
                  <a:pt x="0" y="1633"/>
                  <a:pt x="678" y="2605"/>
                </a:cubicBezTo>
                <a:close/>
              </a:path>
            </a:pathLst>
          </a:custGeom>
          <a:gradFill flip="none" rotWithShape="1">
            <a:gsLst>
              <a:gs pos="0">
                <a:schemeClr val="tx2">
                  <a:lumMod val="75000"/>
                </a:schemeClr>
              </a:gs>
              <a:gs pos="71000">
                <a:srgbClr val="0076A8"/>
              </a:gs>
            </a:gsLst>
            <a:path path="circle">
              <a:fillToRect l="100000" t="100000"/>
            </a:path>
            <a:tileRect r="-100000" b="-100000"/>
          </a:gradFill>
          <a:ln w="28575">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endParaRPr lang="en-US" sz="1600" b="1" noProof="0">
              <a:solidFill>
                <a:schemeClr val="bg1"/>
              </a:solidFill>
              <a:effectLst>
                <a:outerShdw blurRad="38100" dist="38100" dir="2700000" algn="tl">
                  <a:srgbClr val="000000">
                    <a:alpha val="43137"/>
                  </a:srgbClr>
                </a:outerShdw>
              </a:effectLst>
            </a:endParaRPr>
          </a:p>
        </p:txBody>
      </p:sp>
      <p:sp>
        <p:nvSpPr>
          <p:cNvPr id="11" name="Freeform 5"/>
          <p:cNvSpPr>
            <a:spLocks/>
          </p:cNvSpPr>
          <p:nvPr userDrawn="1"/>
        </p:nvSpPr>
        <p:spPr bwMode="auto">
          <a:xfrm>
            <a:off x="4271835" y="4573320"/>
            <a:ext cx="3792416" cy="1945219"/>
          </a:xfrm>
          <a:custGeom>
            <a:avLst/>
            <a:gdLst>
              <a:gd name="T0" fmla="*/ 2147483647 w 2718"/>
              <a:gd name="T1" fmla="*/ 576791670 h 1436"/>
              <a:gd name="T2" fmla="*/ 2147483647 w 2718"/>
              <a:gd name="T3" fmla="*/ 588562900 h 1436"/>
              <a:gd name="T4" fmla="*/ 2147483647 w 2718"/>
              <a:gd name="T5" fmla="*/ 0 h 1436"/>
              <a:gd name="T6" fmla="*/ 1832154573 w 2718"/>
              <a:gd name="T7" fmla="*/ 576791670 h 1436"/>
              <a:gd name="T8" fmla="*/ 2147483647 w 2718"/>
              <a:gd name="T9" fmla="*/ 402184158 h 1436"/>
              <a:gd name="T10" fmla="*/ 784161914 w 2718"/>
              <a:gd name="T11" fmla="*/ 480659491 h 1436"/>
              <a:gd name="T12" fmla="*/ 0 w 2718"/>
              <a:gd name="T13" fmla="*/ 1471406549 h 1436"/>
              <a:gd name="T14" fmla="*/ 351774328 w 2718"/>
              <a:gd name="T15" fmla="*/ 1318380559 h 1436"/>
              <a:gd name="T16" fmla="*/ 2147483647 w 2718"/>
              <a:gd name="T17" fmla="*/ 576791670 h 1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8"/>
              <a:gd name="T28" fmla="*/ 0 h 1436"/>
              <a:gd name="T29" fmla="*/ 2718 w 2718"/>
              <a:gd name="T30" fmla="*/ 1436 h 14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8" h="1436">
                <a:moveTo>
                  <a:pt x="2718" y="294"/>
                </a:moveTo>
                <a:lnTo>
                  <a:pt x="2298" y="300"/>
                </a:lnTo>
                <a:lnTo>
                  <a:pt x="2076" y="0"/>
                </a:lnTo>
                <a:cubicBezTo>
                  <a:pt x="1800" y="528"/>
                  <a:pt x="1188" y="648"/>
                  <a:pt x="750" y="294"/>
                </a:cubicBezTo>
                <a:lnTo>
                  <a:pt x="901" y="205"/>
                </a:lnTo>
                <a:lnTo>
                  <a:pt x="321" y="245"/>
                </a:lnTo>
                <a:lnTo>
                  <a:pt x="0" y="750"/>
                </a:lnTo>
                <a:lnTo>
                  <a:pt x="144" y="672"/>
                </a:lnTo>
                <a:cubicBezTo>
                  <a:pt x="794" y="1422"/>
                  <a:pt x="2220" y="1436"/>
                  <a:pt x="2718" y="294"/>
                </a:cubicBezTo>
                <a:close/>
              </a:path>
            </a:pathLst>
          </a:cu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a:extLst>
            <a:ext uri="{91240B29-F687-4f45-9708-019B960494DF}">
              <a14:hiddenLine xmlns="" xmlns:a14="http://schemas.microsoft.com/office/drawing/2010/main" w="3175" cap="flat" cmpd="sng">
                <a:solidFill>
                  <a:srgbClr val="00000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US" sz="1600" b="1" noProof="0">
              <a:solidFill>
                <a:schemeClr val="lt1"/>
              </a:solidFill>
              <a:effectLst>
                <a:outerShdw blurRad="38100" dist="38100" dir="2700000" algn="tl">
                  <a:srgbClr val="000000">
                    <a:alpha val="43137"/>
                  </a:srgbClr>
                </a:outerShdw>
              </a:effectLst>
            </a:endParaRPr>
          </a:p>
        </p:txBody>
      </p:sp>
      <p:sp>
        <p:nvSpPr>
          <p:cNvPr id="13" name="Text Box 9"/>
          <p:cNvSpPr txBox="1">
            <a:spLocks noChangeArrowheads="1"/>
          </p:cNvSpPr>
          <p:nvPr userDrawn="1"/>
        </p:nvSpPr>
        <p:spPr bwMode="auto">
          <a:xfrm rot="21417298">
            <a:off x="5581595" y="5490498"/>
            <a:ext cx="1472863" cy="337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565" tIns="57284" rIns="114565" bIns="57284" anchor="ctr"/>
          <a:lstStyle>
            <a:lvl1pPr defTabSz="858838">
              <a:defRPr sz="1300">
                <a:solidFill>
                  <a:schemeClr val="tx1"/>
                </a:solidFill>
                <a:latin typeface="Trebuchet MS" charset="0"/>
                <a:ea typeface="ＭＳ Ｐゴシック" charset="0"/>
                <a:cs typeface="ＭＳ Ｐゴシック" charset="0"/>
              </a:defRPr>
            </a:lvl1pPr>
            <a:lvl2pPr marL="742950" indent="-285750" defTabSz="858838">
              <a:defRPr sz="1300">
                <a:solidFill>
                  <a:schemeClr val="tx1"/>
                </a:solidFill>
                <a:latin typeface="Trebuchet MS" charset="0"/>
                <a:ea typeface="ＭＳ Ｐゴシック" charset="0"/>
              </a:defRPr>
            </a:lvl2pPr>
            <a:lvl3pPr marL="1143000" indent="-228600" defTabSz="858838">
              <a:defRPr sz="1300">
                <a:solidFill>
                  <a:schemeClr val="tx1"/>
                </a:solidFill>
                <a:latin typeface="Trebuchet MS" charset="0"/>
                <a:ea typeface="ＭＳ Ｐゴシック" charset="0"/>
              </a:defRPr>
            </a:lvl3pPr>
            <a:lvl4pPr marL="1600200" indent="-228600" defTabSz="858838">
              <a:defRPr sz="1300">
                <a:solidFill>
                  <a:schemeClr val="tx1"/>
                </a:solidFill>
                <a:latin typeface="Trebuchet MS" charset="0"/>
                <a:ea typeface="ＭＳ Ｐゴシック" charset="0"/>
              </a:defRPr>
            </a:lvl4pPr>
            <a:lvl5pPr marL="2057400" indent="-228600" defTabSz="858838">
              <a:defRPr sz="1300">
                <a:solidFill>
                  <a:schemeClr val="tx1"/>
                </a:solidFill>
                <a:latin typeface="Trebuchet MS" charset="0"/>
                <a:ea typeface="ＭＳ Ｐゴシック" charset="0"/>
              </a:defRPr>
            </a:lvl5pPr>
            <a:lvl6pPr marL="25146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6pPr>
            <a:lvl7pPr marL="29718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7pPr>
            <a:lvl8pPr marL="34290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8pPr>
            <a:lvl9pPr marL="38862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9pPr>
          </a:lstStyle>
          <a:p>
            <a:pPr marL="0" algn="ctr" defTabSz="1145089" rtl="0" eaLnBrk="1" latinLnBrk="0" hangingPunct="1"/>
            <a:r>
              <a:rPr lang="en-US" sz="1333" b="1" kern="1200" dirty="0">
                <a:solidFill>
                  <a:schemeClr val="bg1"/>
                </a:solidFill>
                <a:effectLst>
                  <a:outerShdw blurRad="38100" dist="38100" dir="2700000" algn="tl">
                    <a:srgbClr val="000000">
                      <a:alpha val="43137"/>
                    </a:srgbClr>
                  </a:outerShdw>
                </a:effectLst>
                <a:latin typeface="+mn-lt"/>
                <a:ea typeface="ＭＳ Ｐゴシック" charset="0"/>
                <a:cs typeface="Arial Narrow"/>
              </a:rPr>
              <a:t>Management</a:t>
            </a:r>
          </a:p>
        </p:txBody>
      </p:sp>
      <p:sp>
        <p:nvSpPr>
          <p:cNvPr id="14" name="Text Box 9"/>
          <p:cNvSpPr txBox="1">
            <a:spLocks noChangeArrowheads="1"/>
          </p:cNvSpPr>
          <p:nvPr userDrawn="1"/>
        </p:nvSpPr>
        <p:spPr bwMode="auto">
          <a:xfrm rot="17840218">
            <a:off x="3932945" y="3240354"/>
            <a:ext cx="1472863" cy="337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14565" tIns="57284" rIns="114565" bIns="57284" anchor="ctr"/>
          <a:lstStyle>
            <a:lvl1pPr defTabSz="858838">
              <a:defRPr sz="1300">
                <a:solidFill>
                  <a:schemeClr val="tx1"/>
                </a:solidFill>
                <a:latin typeface="Trebuchet MS" charset="0"/>
                <a:ea typeface="ＭＳ Ｐゴシック" charset="0"/>
                <a:cs typeface="ＭＳ Ｐゴシック" charset="0"/>
              </a:defRPr>
            </a:lvl1pPr>
            <a:lvl2pPr marL="742950" indent="-285750" defTabSz="858838">
              <a:defRPr sz="1300">
                <a:solidFill>
                  <a:schemeClr val="tx1"/>
                </a:solidFill>
                <a:latin typeface="Trebuchet MS" charset="0"/>
                <a:ea typeface="ＭＳ Ｐゴシック" charset="0"/>
              </a:defRPr>
            </a:lvl2pPr>
            <a:lvl3pPr marL="1143000" indent="-228600" defTabSz="858838">
              <a:defRPr sz="1300">
                <a:solidFill>
                  <a:schemeClr val="tx1"/>
                </a:solidFill>
                <a:latin typeface="Trebuchet MS" charset="0"/>
                <a:ea typeface="ＭＳ Ｐゴシック" charset="0"/>
              </a:defRPr>
            </a:lvl3pPr>
            <a:lvl4pPr marL="1600200" indent="-228600" defTabSz="858838">
              <a:defRPr sz="1300">
                <a:solidFill>
                  <a:schemeClr val="tx1"/>
                </a:solidFill>
                <a:latin typeface="Trebuchet MS" charset="0"/>
                <a:ea typeface="ＭＳ Ｐゴシック" charset="0"/>
              </a:defRPr>
            </a:lvl4pPr>
            <a:lvl5pPr marL="2057400" indent="-228600" defTabSz="858838">
              <a:defRPr sz="1300">
                <a:solidFill>
                  <a:schemeClr val="tx1"/>
                </a:solidFill>
                <a:latin typeface="Trebuchet MS" charset="0"/>
                <a:ea typeface="ＭＳ Ｐゴシック" charset="0"/>
              </a:defRPr>
            </a:lvl5pPr>
            <a:lvl6pPr marL="25146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6pPr>
            <a:lvl7pPr marL="29718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7pPr>
            <a:lvl8pPr marL="34290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8pPr>
            <a:lvl9pPr marL="38862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9pPr>
          </a:lstStyle>
          <a:p>
            <a:pPr algn="ctr"/>
            <a:r>
              <a:rPr lang="en-US" sz="1333" b="1" dirty="0">
                <a:solidFill>
                  <a:schemeClr val="bg1"/>
                </a:solidFill>
                <a:effectLst>
                  <a:outerShdw blurRad="38100" dist="38100" dir="2700000" algn="tl">
                    <a:srgbClr val="000000">
                      <a:alpha val="43137"/>
                    </a:srgbClr>
                  </a:outerShdw>
                </a:effectLst>
                <a:latin typeface="+mn-lt"/>
                <a:cs typeface="Arial Narrow"/>
              </a:rPr>
              <a:t>Individual Contributors</a:t>
            </a:r>
          </a:p>
        </p:txBody>
      </p:sp>
      <p:grpSp>
        <p:nvGrpSpPr>
          <p:cNvPr id="38" name="Group 37"/>
          <p:cNvGrpSpPr/>
          <p:nvPr userDrawn="1"/>
        </p:nvGrpSpPr>
        <p:grpSpPr>
          <a:xfrm>
            <a:off x="7569145" y="1728379"/>
            <a:ext cx="3579055" cy="2095499"/>
            <a:chOff x="5676858" y="1296284"/>
            <a:chExt cx="2684291" cy="1571624"/>
          </a:xfrm>
        </p:grpSpPr>
        <p:grpSp>
          <p:nvGrpSpPr>
            <p:cNvPr id="32" name="Group 31"/>
            <p:cNvGrpSpPr/>
            <p:nvPr userDrawn="1"/>
          </p:nvGrpSpPr>
          <p:grpSpPr>
            <a:xfrm>
              <a:off x="6303535" y="1296284"/>
              <a:ext cx="2057614" cy="1571624"/>
              <a:chOff x="6408731" y="1369372"/>
              <a:chExt cx="2057614" cy="1571624"/>
            </a:xfrm>
          </p:grpSpPr>
          <p:cxnSp>
            <p:nvCxnSpPr>
              <p:cNvPr id="15" name="Straight Connector 209"/>
              <p:cNvCxnSpPr/>
              <p:nvPr userDrawn="1"/>
            </p:nvCxnSpPr>
            <p:spPr>
              <a:xfrm>
                <a:off x="6408731" y="2180581"/>
                <a:ext cx="1805050" cy="0"/>
              </a:xfrm>
              <a:prstGeom prst="line">
                <a:avLst/>
              </a:prstGeom>
              <a:noFill/>
              <a:ln>
                <a:solidFill>
                  <a:srgbClr val="F08B1D"/>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6" name="AutoShape 7"/>
              <p:cNvSpPr>
                <a:spLocks/>
              </p:cNvSpPr>
              <p:nvPr userDrawn="1"/>
            </p:nvSpPr>
            <p:spPr bwMode="auto">
              <a:xfrm>
                <a:off x="6778299" y="1369372"/>
                <a:ext cx="1688046" cy="1571624"/>
              </a:xfrm>
              <a:prstGeom prst="borderCallout1">
                <a:avLst>
                  <a:gd name="adj1" fmla="val 11481"/>
                  <a:gd name="adj2" fmla="val -3866"/>
                  <a:gd name="adj3" fmla="val -29824"/>
                  <a:gd name="adj4" fmla="val -66560"/>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endParaRPr lang="de-DE" sz="1400" dirty="0">
                  <a:solidFill>
                    <a:schemeClr val="bg1"/>
                  </a:solidFill>
                  <a:effectLst>
                    <a:outerShdw blurRad="38100" dist="38100" dir="2700000" algn="tl">
                      <a:srgbClr val="000000">
                        <a:alpha val="43137"/>
                      </a:srgbClr>
                    </a:outerShdw>
                  </a:effectLst>
                </a:endParaRPr>
              </a:p>
            </p:txBody>
          </p:sp>
        </p:grpSp>
        <p:cxnSp>
          <p:nvCxnSpPr>
            <p:cNvPr id="17" name="Straight Connector 23"/>
            <p:cNvCxnSpPr/>
            <p:nvPr userDrawn="1"/>
          </p:nvCxnSpPr>
          <p:spPr>
            <a:xfrm>
              <a:off x="5721494" y="2341899"/>
              <a:ext cx="467404" cy="0"/>
            </a:xfrm>
            <a:prstGeom prst="line">
              <a:avLst/>
            </a:prstGeom>
            <a:noFill/>
            <a:ln>
              <a:solidFill>
                <a:srgbClr val="F08B1D"/>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8" name="34 Elipse"/>
            <p:cNvSpPr/>
            <p:nvPr userDrawn="1"/>
          </p:nvSpPr>
          <p:spPr>
            <a:xfrm>
              <a:off x="5676858" y="2309850"/>
              <a:ext cx="89272" cy="89272"/>
            </a:xfrm>
            <a:prstGeom prst="ellipse">
              <a:avLst/>
            </a:prstGeom>
            <a:solidFill>
              <a:srgbClr val="F08B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grpSp>
      <p:grpSp>
        <p:nvGrpSpPr>
          <p:cNvPr id="35" name="Group 34"/>
          <p:cNvGrpSpPr/>
          <p:nvPr userDrawn="1"/>
        </p:nvGrpSpPr>
        <p:grpSpPr>
          <a:xfrm>
            <a:off x="1052051" y="2574129"/>
            <a:ext cx="3381632" cy="2114148"/>
            <a:chOff x="787362" y="2394765"/>
            <a:chExt cx="2536224" cy="1585611"/>
          </a:xfrm>
        </p:grpSpPr>
        <p:grpSp>
          <p:nvGrpSpPr>
            <p:cNvPr id="34" name="Group 33"/>
            <p:cNvGrpSpPr/>
            <p:nvPr userDrawn="1"/>
          </p:nvGrpSpPr>
          <p:grpSpPr>
            <a:xfrm>
              <a:off x="787362" y="2394765"/>
              <a:ext cx="2020851" cy="1585611"/>
              <a:chOff x="779279" y="2008120"/>
              <a:chExt cx="2020851" cy="1585611"/>
            </a:xfrm>
          </p:grpSpPr>
          <p:cxnSp>
            <p:nvCxnSpPr>
              <p:cNvPr id="23" name="Straight Connector 209"/>
              <p:cNvCxnSpPr/>
              <p:nvPr userDrawn="1"/>
            </p:nvCxnSpPr>
            <p:spPr>
              <a:xfrm>
                <a:off x="995080" y="2783130"/>
                <a:ext cx="1805050" cy="0"/>
              </a:xfrm>
              <a:prstGeom prst="line">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4" name="AutoShape 7"/>
              <p:cNvSpPr>
                <a:spLocks/>
              </p:cNvSpPr>
              <p:nvPr userDrawn="1"/>
            </p:nvSpPr>
            <p:spPr bwMode="auto">
              <a:xfrm>
                <a:off x="779279" y="2008120"/>
                <a:ext cx="1671862" cy="1585611"/>
              </a:xfrm>
              <a:prstGeom prst="borderCallout1">
                <a:avLst>
                  <a:gd name="adj1" fmla="val 11481"/>
                  <a:gd name="adj2" fmla="val -3866"/>
                  <a:gd name="adj3" fmla="val 32445"/>
                  <a:gd name="adj4" fmla="val -10898"/>
                </a:avLst>
              </a:prstGeom>
              <a:gradFill flip="none" rotWithShape="1">
                <a:gsLst>
                  <a:gs pos="0">
                    <a:schemeClr val="tx2">
                      <a:lumMod val="75000"/>
                    </a:schemeClr>
                  </a:gs>
                  <a:gs pos="71000">
                    <a:srgbClr val="0076A8"/>
                  </a:gs>
                </a:gsLst>
                <a:path path="circle">
                  <a:fillToRect l="100000" t="100000"/>
                </a:path>
                <a:tileRect r="-100000" b="-10000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endParaRPr lang="de-DE" sz="1333" b="1" dirty="0">
                  <a:solidFill>
                    <a:schemeClr val="bg1"/>
                  </a:solidFill>
                  <a:effectLst>
                    <a:outerShdw blurRad="38100" dist="38100" dir="2700000" algn="tl">
                      <a:srgbClr val="000000">
                        <a:alpha val="43137"/>
                      </a:srgbClr>
                    </a:outerShdw>
                  </a:effectLst>
                </a:endParaRPr>
              </a:p>
            </p:txBody>
          </p:sp>
        </p:grpSp>
        <p:cxnSp>
          <p:nvCxnSpPr>
            <p:cNvPr id="25" name="Straight Connector 23"/>
            <p:cNvCxnSpPr/>
            <p:nvPr userDrawn="1"/>
          </p:nvCxnSpPr>
          <p:spPr>
            <a:xfrm>
              <a:off x="2987800" y="2896361"/>
              <a:ext cx="264337" cy="0"/>
            </a:xfrm>
            <a:prstGeom prst="line">
              <a:avLst/>
            </a:prstGeom>
            <a:noFill/>
            <a:ln>
              <a:solidFill>
                <a:schemeClr val="accent6"/>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26" name="34 Elipse"/>
            <p:cNvSpPr/>
            <p:nvPr userDrawn="1"/>
          </p:nvSpPr>
          <p:spPr>
            <a:xfrm>
              <a:off x="3234314" y="2851724"/>
              <a:ext cx="89272" cy="89272"/>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grpSp>
      <p:grpSp>
        <p:nvGrpSpPr>
          <p:cNvPr id="33" name="Group 32"/>
          <p:cNvGrpSpPr/>
          <p:nvPr userDrawn="1"/>
        </p:nvGrpSpPr>
        <p:grpSpPr>
          <a:xfrm>
            <a:off x="8447985" y="4073608"/>
            <a:ext cx="2709075" cy="2095736"/>
            <a:chOff x="6425001" y="3233563"/>
            <a:chExt cx="2031806" cy="1571802"/>
          </a:xfrm>
        </p:grpSpPr>
        <p:cxnSp>
          <p:nvCxnSpPr>
            <p:cNvPr id="19" name="Straight Connector 209"/>
            <p:cNvCxnSpPr/>
            <p:nvPr userDrawn="1"/>
          </p:nvCxnSpPr>
          <p:spPr>
            <a:xfrm>
              <a:off x="6425001" y="4047983"/>
              <a:ext cx="1805050" cy="0"/>
            </a:xfrm>
            <a:prstGeom prst="line">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0" name="AutoShape 7"/>
            <p:cNvSpPr>
              <a:spLocks/>
            </p:cNvSpPr>
            <p:nvPr userDrawn="1"/>
          </p:nvSpPr>
          <p:spPr bwMode="auto">
            <a:xfrm>
              <a:off x="6784945" y="3233563"/>
              <a:ext cx="1671862" cy="1571802"/>
            </a:xfrm>
            <a:prstGeom prst="borderCallout1">
              <a:avLst>
                <a:gd name="adj1" fmla="val 11481"/>
                <a:gd name="adj2" fmla="val -3866"/>
                <a:gd name="adj3" fmla="val -29824"/>
                <a:gd name="adj4" fmla="val -66560"/>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de-DE" sz="1333" b="1" dirty="0">
                <a:effectLst>
                  <a:outerShdw blurRad="38100" dist="38100" dir="2700000" algn="tl">
                    <a:srgbClr val="000000">
                      <a:alpha val="43137"/>
                    </a:srgbClr>
                  </a:outerShdw>
                </a:effectLst>
              </a:endParaRPr>
            </a:p>
          </p:txBody>
        </p:sp>
      </p:grpSp>
      <p:cxnSp>
        <p:nvCxnSpPr>
          <p:cNvPr id="39" name="Straight Connector 23"/>
          <p:cNvCxnSpPr/>
          <p:nvPr userDrawn="1"/>
        </p:nvCxnSpPr>
        <p:spPr>
          <a:xfrm flipV="1">
            <a:off x="7569145" y="5159503"/>
            <a:ext cx="878841" cy="694951"/>
          </a:xfrm>
          <a:prstGeom prst="line">
            <a:avLst/>
          </a:prstGeom>
          <a:noFill/>
          <a:ln>
            <a:solidFill>
              <a:schemeClr val="tx1">
                <a:lumMod val="65000"/>
                <a:lumOff val="35000"/>
              </a:schemeClr>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45" name="Rectangle 44"/>
          <p:cNvSpPr/>
          <p:nvPr userDrawn="1"/>
        </p:nvSpPr>
        <p:spPr>
          <a:xfrm>
            <a:off x="611141" y="542543"/>
            <a:ext cx="5688545" cy="584775"/>
          </a:xfrm>
          <a:prstGeom prst="rect">
            <a:avLst/>
          </a:prstGeom>
        </p:spPr>
        <p:txBody>
          <a:bodyPr wrap="none">
            <a:spAutoFit/>
          </a:bodyPr>
          <a:lstStyle/>
          <a:p>
            <a:r>
              <a:rPr lang="en-AU" sz="3200" dirty="0"/>
              <a:t>CAPABILITY DEVELOPMENT PLAN</a:t>
            </a:r>
          </a:p>
        </p:txBody>
      </p:sp>
      <p:sp>
        <p:nvSpPr>
          <p:cNvPr id="47" name="1 Título"/>
          <p:cNvSpPr txBox="1">
            <a:spLocks/>
          </p:cNvSpPr>
          <p:nvPr userDrawn="1"/>
        </p:nvSpPr>
        <p:spPr>
          <a:xfrm>
            <a:off x="8938700" y="1728379"/>
            <a:ext cx="2229149" cy="2095736"/>
          </a:xfrm>
          <a:prstGeom prst="rect">
            <a:avLst/>
          </a:prstGeom>
        </p:spPr>
        <p:txBody>
          <a:bodyPr anchor="ctr"/>
          <a:lstStyle>
            <a:lvl1pPr algn="ctr" defTabSz="914400" rtl="0" eaLnBrk="1" latinLnBrk="0" hangingPunct="1">
              <a:spcBef>
                <a:spcPct val="0"/>
              </a:spcBef>
              <a:buNone/>
              <a:defRPr sz="1200" kern="1200">
                <a:solidFill>
                  <a:schemeClr val="bg1"/>
                </a:solidFill>
                <a:latin typeface="+mj-lt"/>
                <a:ea typeface="+mj-ea"/>
                <a:cs typeface="+mj-cs"/>
              </a:defRPr>
            </a:lvl1pPr>
          </a:lstStyle>
          <a:p>
            <a:endParaRPr lang="en-US" sz="1600" dirty="0"/>
          </a:p>
        </p:txBody>
      </p:sp>
      <p:sp>
        <p:nvSpPr>
          <p:cNvPr id="48" name="1 Título"/>
          <p:cNvSpPr txBox="1">
            <a:spLocks/>
          </p:cNvSpPr>
          <p:nvPr userDrawn="1"/>
        </p:nvSpPr>
        <p:spPr>
          <a:xfrm>
            <a:off x="8934898" y="4061687"/>
            <a:ext cx="2229149" cy="2095736"/>
          </a:xfrm>
          <a:prstGeom prst="rect">
            <a:avLst/>
          </a:prstGeom>
        </p:spPr>
        <p:txBody>
          <a:bodyPr anchor="ctr"/>
          <a:lstStyle>
            <a:lvl1pPr algn="ctr" defTabSz="914400" rtl="0" eaLnBrk="1" latinLnBrk="0" hangingPunct="1">
              <a:spcBef>
                <a:spcPct val="0"/>
              </a:spcBef>
              <a:buNone/>
              <a:defRPr sz="1200" kern="1200">
                <a:solidFill>
                  <a:schemeClr val="bg1"/>
                </a:solidFill>
                <a:latin typeface="+mj-lt"/>
                <a:ea typeface="+mj-ea"/>
                <a:cs typeface="+mj-cs"/>
              </a:defRPr>
            </a:lvl1pPr>
          </a:lstStyle>
          <a:p>
            <a:endParaRPr lang="en-US" sz="1600" dirty="0"/>
          </a:p>
        </p:txBody>
      </p:sp>
      <p:cxnSp>
        <p:nvCxnSpPr>
          <p:cNvPr id="52" name="Straight Connector 23"/>
          <p:cNvCxnSpPr>
            <a:stCxn id="22" idx="6"/>
          </p:cNvCxnSpPr>
          <p:nvPr userDrawn="1"/>
        </p:nvCxnSpPr>
        <p:spPr>
          <a:xfrm>
            <a:off x="6479728" y="5854453"/>
            <a:ext cx="1062587" cy="0"/>
          </a:xfrm>
          <a:prstGeom prst="line">
            <a:avLst/>
          </a:prstGeom>
          <a:noFill/>
          <a:ln>
            <a:solidFill>
              <a:schemeClr val="tx1">
                <a:lumMod val="65000"/>
                <a:lumOff val="35000"/>
              </a:schemeClr>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22" name="34 Elipse"/>
          <p:cNvSpPr/>
          <p:nvPr userDrawn="1"/>
        </p:nvSpPr>
        <p:spPr>
          <a:xfrm>
            <a:off x="6360699" y="5794939"/>
            <a:ext cx="119029" cy="119029"/>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cxnSp>
        <p:nvCxnSpPr>
          <p:cNvPr id="58" name="Straight Connector 23"/>
          <p:cNvCxnSpPr/>
          <p:nvPr userDrawn="1"/>
        </p:nvCxnSpPr>
        <p:spPr>
          <a:xfrm flipV="1">
            <a:off x="3715849" y="3242922"/>
            <a:ext cx="296436" cy="364553"/>
          </a:xfrm>
          <a:prstGeom prst="line">
            <a:avLst/>
          </a:prstGeom>
          <a:noFill/>
          <a:ln>
            <a:solidFill>
              <a:schemeClr val="accent6"/>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209"/>
          <p:cNvCxnSpPr/>
          <p:nvPr userDrawn="1"/>
        </p:nvCxnSpPr>
        <p:spPr>
          <a:xfrm flipV="1">
            <a:off x="8251865" y="2776129"/>
            <a:ext cx="176473" cy="346403"/>
          </a:xfrm>
          <a:prstGeom prst="line">
            <a:avLst/>
          </a:prstGeom>
          <a:noFill/>
          <a:ln>
            <a:solidFill>
              <a:srgbClr val="F08B1D"/>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0" name="Text Placeholder 18"/>
          <p:cNvSpPr>
            <a:spLocks noGrp="1"/>
          </p:cNvSpPr>
          <p:nvPr>
            <p:ph type="body" sz="quarter" idx="27"/>
          </p:nvPr>
        </p:nvSpPr>
        <p:spPr>
          <a:xfrm>
            <a:off x="8907633" y="1730125"/>
            <a:ext cx="2250727" cy="2104151"/>
          </a:xfrm>
          <a:prstGeom prst="rect">
            <a:avLst/>
          </a:prstGeom>
        </p:spPr>
        <p:txBody>
          <a:bodyPr anchor="ctr">
            <a:normAutofit/>
          </a:bodyPr>
          <a:lstStyle>
            <a:lvl1pPr marL="0" indent="0" algn="ctr">
              <a:buClr>
                <a:srgbClr val="A3A510"/>
              </a:buClr>
              <a:buFont typeface="Arial"/>
              <a:buNone/>
              <a:defRPr sz="16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en-US" dirty="0"/>
          </a:p>
        </p:txBody>
      </p:sp>
      <p:sp>
        <p:nvSpPr>
          <p:cNvPr id="41" name="Text Placeholder 18"/>
          <p:cNvSpPr>
            <a:spLocks noGrp="1"/>
          </p:cNvSpPr>
          <p:nvPr>
            <p:ph type="body" sz="quarter" idx="28"/>
          </p:nvPr>
        </p:nvSpPr>
        <p:spPr>
          <a:xfrm>
            <a:off x="8917793" y="4067639"/>
            <a:ext cx="2250727" cy="2104151"/>
          </a:xfrm>
          <a:prstGeom prst="rect">
            <a:avLst/>
          </a:prstGeom>
        </p:spPr>
        <p:txBody>
          <a:bodyPr anchor="ctr">
            <a:normAutofit/>
          </a:bodyPr>
          <a:lstStyle>
            <a:lvl1pPr marL="0" indent="0" algn="ctr">
              <a:buClr>
                <a:srgbClr val="A3A510"/>
              </a:buClr>
              <a:buFont typeface="Arial"/>
              <a:buNone/>
              <a:defRPr sz="16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en-US" dirty="0"/>
          </a:p>
        </p:txBody>
      </p:sp>
      <p:sp>
        <p:nvSpPr>
          <p:cNvPr id="42" name="Text Placeholder 18"/>
          <p:cNvSpPr>
            <a:spLocks noGrp="1"/>
          </p:cNvSpPr>
          <p:nvPr>
            <p:ph type="body" sz="quarter" idx="29"/>
          </p:nvPr>
        </p:nvSpPr>
        <p:spPr>
          <a:xfrm>
            <a:off x="1026406" y="2574129"/>
            <a:ext cx="2250727" cy="2104151"/>
          </a:xfrm>
          <a:prstGeom prst="rect">
            <a:avLst/>
          </a:prstGeom>
        </p:spPr>
        <p:txBody>
          <a:bodyPr anchor="ctr">
            <a:normAutofit/>
          </a:bodyPr>
          <a:lstStyle>
            <a:lvl1pPr marL="0" indent="0" algn="ctr">
              <a:buClr>
                <a:srgbClr val="A3A510"/>
              </a:buClr>
              <a:buFont typeface="Arial"/>
              <a:buNone/>
              <a:defRPr sz="16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endParaRPr lang="en-US" dirty="0"/>
          </a:p>
        </p:txBody>
      </p:sp>
      <p:sp>
        <p:nvSpPr>
          <p:cNvPr id="36"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2709097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Blank_with_title">
    <p:spTree>
      <p:nvGrpSpPr>
        <p:cNvPr id="1" name=""/>
        <p:cNvGrpSpPr/>
        <p:nvPr/>
      </p:nvGrpSpPr>
      <p:grpSpPr>
        <a:xfrm>
          <a:off x="0" y="0"/>
          <a:ext cx="0" cy="0"/>
          <a:chOff x="0" y="0"/>
          <a:chExt cx="0" cy="0"/>
        </a:xfrm>
      </p:grpSpPr>
      <p:sp>
        <p:nvSpPr>
          <p:cNvPr id="45" name="Rectangle 44"/>
          <p:cNvSpPr/>
          <p:nvPr userDrawn="1"/>
        </p:nvSpPr>
        <p:spPr>
          <a:xfrm>
            <a:off x="611140" y="542543"/>
            <a:ext cx="6289286" cy="584775"/>
          </a:xfrm>
          <a:prstGeom prst="rect">
            <a:avLst/>
          </a:prstGeom>
        </p:spPr>
        <p:txBody>
          <a:bodyPr wrap="none">
            <a:spAutoFit/>
          </a:bodyPr>
          <a:lstStyle/>
          <a:p>
            <a:r>
              <a:rPr lang="en-AU" sz="3200" dirty="0"/>
              <a:t>WHEN TRAINING BECOMES DOING…</a:t>
            </a:r>
          </a:p>
        </p:txBody>
      </p:sp>
      <p:sp>
        <p:nvSpPr>
          <p:cNvPr id="47" name="1 Título"/>
          <p:cNvSpPr txBox="1">
            <a:spLocks/>
          </p:cNvSpPr>
          <p:nvPr userDrawn="1"/>
        </p:nvSpPr>
        <p:spPr>
          <a:xfrm>
            <a:off x="8820167" y="1508245"/>
            <a:ext cx="2229149" cy="2095736"/>
          </a:xfrm>
          <a:prstGeom prst="rect">
            <a:avLst/>
          </a:prstGeom>
        </p:spPr>
        <p:txBody>
          <a:bodyPr anchor="ctr"/>
          <a:lstStyle>
            <a:lvl1pPr algn="ctr" defTabSz="914400" rtl="0" eaLnBrk="1" latinLnBrk="0" hangingPunct="1">
              <a:spcBef>
                <a:spcPct val="0"/>
              </a:spcBef>
              <a:buNone/>
              <a:defRPr sz="1200" kern="1200">
                <a:solidFill>
                  <a:schemeClr val="bg1"/>
                </a:solidFill>
                <a:latin typeface="+mj-lt"/>
                <a:ea typeface="+mj-ea"/>
                <a:cs typeface="+mj-cs"/>
              </a:defRPr>
            </a:lvl1pPr>
          </a:lstStyle>
          <a:p>
            <a:r>
              <a:rPr lang="en-US" sz="1600" dirty="0"/>
              <a:t>Click to edit</a:t>
            </a:r>
          </a:p>
        </p:txBody>
      </p:sp>
      <p:sp>
        <p:nvSpPr>
          <p:cNvPr id="37" name="Flowchart: Connector 36"/>
          <p:cNvSpPr/>
          <p:nvPr userDrawn="1"/>
        </p:nvSpPr>
        <p:spPr>
          <a:xfrm>
            <a:off x="10911537" y="2736893"/>
            <a:ext cx="1094924" cy="1128905"/>
          </a:xfrm>
          <a:prstGeom prst="flowChartConnector">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defTabSz="1007508">
              <a:lnSpc>
                <a:spcPct val="90000"/>
              </a:lnSpc>
              <a:spcBef>
                <a:spcPct val="0"/>
              </a:spcBef>
              <a:spcAft>
                <a:spcPct val="35000"/>
              </a:spcAft>
            </a:pPr>
            <a:endParaRPr lang="en-US" sz="2000" dirty="0">
              <a:solidFill>
                <a:schemeClr val="bg1"/>
              </a:solidFill>
              <a:effectLst>
                <a:outerShdw blurRad="38100" dist="38100" dir="2700000" algn="tl">
                  <a:srgbClr val="000000">
                    <a:alpha val="43137"/>
                  </a:srgbClr>
                </a:outerShdw>
              </a:effectLst>
            </a:endParaRPr>
          </a:p>
        </p:txBody>
      </p:sp>
      <p:sp>
        <p:nvSpPr>
          <p:cNvPr id="40" name="Freeform 10"/>
          <p:cNvSpPr>
            <a:spLocks/>
          </p:cNvSpPr>
          <p:nvPr userDrawn="1"/>
        </p:nvSpPr>
        <p:spPr bwMode="auto">
          <a:xfrm flipV="1">
            <a:off x="1699952" y="3370519"/>
            <a:ext cx="3531096" cy="1488789"/>
          </a:xfrm>
          <a:custGeom>
            <a:avLst/>
            <a:gdLst>
              <a:gd name="T0" fmla="*/ 0 w 624"/>
              <a:gd name="T1" fmla="*/ 0 h 1140"/>
              <a:gd name="T2" fmla="*/ 0 w 624"/>
              <a:gd name="T3" fmla="*/ 1562100 h 1140"/>
              <a:gd name="T4" fmla="*/ 1444625 w 624"/>
              <a:gd name="T5" fmla="*/ 1562100 h 1140"/>
              <a:gd name="T6" fmla="*/ 1444625 w 624"/>
              <a:gd name="T7" fmla="*/ 205539 h 1140"/>
              <a:gd name="T8" fmla="*/ 0 w 624"/>
              <a:gd name="T9" fmla="*/ 0 h 1140"/>
              <a:gd name="T10" fmla="*/ 0 60000 65536"/>
              <a:gd name="T11" fmla="*/ 0 60000 65536"/>
              <a:gd name="T12" fmla="*/ 0 60000 65536"/>
              <a:gd name="T13" fmla="*/ 0 60000 65536"/>
              <a:gd name="T14" fmla="*/ 0 60000 65536"/>
              <a:gd name="T15" fmla="*/ 0 w 624"/>
              <a:gd name="T16" fmla="*/ 0 h 1140"/>
              <a:gd name="T17" fmla="*/ 624 w 624"/>
              <a:gd name="T18" fmla="*/ 1140 h 1140"/>
            </a:gdLst>
            <a:ahLst/>
            <a:cxnLst>
              <a:cxn ang="T10">
                <a:pos x="T0" y="T1"/>
              </a:cxn>
              <a:cxn ang="T11">
                <a:pos x="T2" y="T3"/>
              </a:cxn>
              <a:cxn ang="T12">
                <a:pos x="T4" y="T5"/>
              </a:cxn>
              <a:cxn ang="T13">
                <a:pos x="T6" y="T7"/>
              </a:cxn>
              <a:cxn ang="T14">
                <a:pos x="T8" y="T9"/>
              </a:cxn>
            </a:cxnLst>
            <a:rect l="T15" t="T16" r="T17" b="T18"/>
            <a:pathLst>
              <a:path w="624" h="1140">
                <a:moveTo>
                  <a:pt x="0" y="0"/>
                </a:moveTo>
                <a:lnTo>
                  <a:pt x="0" y="1140"/>
                </a:lnTo>
                <a:lnTo>
                  <a:pt x="624" y="1140"/>
                </a:lnTo>
                <a:lnTo>
                  <a:pt x="624" y="150"/>
                </a:lnTo>
                <a:lnTo>
                  <a:pt x="0" y="0"/>
                </a:lnTo>
                <a:close/>
              </a:path>
            </a:pathLst>
          </a:custGeom>
          <a:gradFill flip="none" rotWithShape="1">
            <a:gsLst>
              <a:gs pos="0">
                <a:schemeClr val="tx2">
                  <a:lumMod val="75000"/>
                </a:schemeClr>
              </a:gs>
              <a:gs pos="71000">
                <a:srgbClr val="0076A8"/>
              </a:gs>
            </a:gsLst>
            <a:path path="circle">
              <a:fillToRect l="100000" t="100000"/>
            </a:path>
            <a:tileRect r="-100000" b="-10000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endParaRPr lang="en-US" sz="1600" b="1">
              <a:solidFill>
                <a:schemeClr val="bg1"/>
              </a:solidFill>
              <a:effectLst>
                <a:outerShdw blurRad="38100" dist="38100" dir="2700000" algn="tl">
                  <a:srgbClr val="000000">
                    <a:alpha val="43137"/>
                  </a:srgbClr>
                </a:outerShdw>
              </a:effectLst>
            </a:endParaRPr>
          </a:p>
        </p:txBody>
      </p:sp>
      <p:sp>
        <p:nvSpPr>
          <p:cNvPr id="41" name="Freeform 5"/>
          <p:cNvSpPr>
            <a:spLocks/>
          </p:cNvSpPr>
          <p:nvPr userDrawn="1"/>
        </p:nvSpPr>
        <p:spPr bwMode="auto">
          <a:xfrm>
            <a:off x="1699953" y="1557114"/>
            <a:ext cx="3533649" cy="1717388"/>
          </a:xfrm>
          <a:custGeom>
            <a:avLst/>
            <a:gdLst>
              <a:gd name="T0" fmla="*/ 0 w 624"/>
              <a:gd name="T1" fmla="*/ 0 h 1140"/>
              <a:gd name="T2" fmla="*/ 0 w 624"/>
              <a:gd name="T3" fmla="*/ 1563688 h 1140"/>
              <a:gd name="T4" fmla="*/ 1444625 w 624"/>
              <a:gd name="T5" fmla="*/ 1563688 h 1140"/>
              <a:gd name="T6" fmla="*/ 1444625 w 624"/>
              <a:gd name="T7" fmla="*/ 205748 h 1140"/>
              <a:gd name="T8" fmla="*/ 0 w 624"/>
              <a:gd name="T9" fmla="*/ 0 h 1140"/>
              <a:gd name="T10" fmla="*/ 0 60000 65536"/>
              <a:gd name="T11" fmla="*/ 0 60000 65536"/>
              <a:gd name="T12" fmla="*/ 0 60000 65536"/>
              <a:gd name="T13" fmla="*/ 0 60000 65536"/>
              <a:gd name="T14" fmla="*/ 0 60000 65536"/>
              <a:gd name="T15" fmla="*/ 0 w 624"/>
              <a:gd name="T16" fmla="*/ 0 h 1140"/>
              <a:gd name="T17" fmla="*/ 624 w 624"/>
              <a:gd name="T18" fmla="*/ 1140 h 1140"/>
            </a:gdLst>
            <a:ahLst/>
            <a:cxnLst>
              <a:cxn ang="T10">
                <a:pos x="T0" y="T1"/>
              </a:cxn>
              <a:cxn ang="T11">
                <a:pos x="T2" y="T3"/>
              </a:cxn>
              <a:cxn ang="T12">
                <a:pos x="T4" y="T5"/>
              </a:cxn>
              <a:cxn ang="T13">
                <a:pos x="T6" y="T7"/>
              </a:cxn>
              <a:cxn ang="T14">
                <a:pos x="T8" y="T9"/>
              </a:cxn>
            </a:cxnLst>
            <a:rect l="T15" t="T16" r="T17" b="T18"/>
            <a:pathLst>
              <a:path w="624" h="1140">
                <a:moveTo>
                  <a:pt x="0" y="0"/>
                </a:moveTo>
                <a:lnTo>
                  <a:pt x="0" y="1140"/>
                </a:lnTo>
                <a:lnTo>
                  <a:pt x="624" y="1140"/>
                </a:lnTo>
                <a:lnTo>
                  <a:pt x="624" y="150"/>
                </a:lnTo>
                <a:lnTo>
                  <a:pt x="0" y="0"/>
                </a:lnTo>
                <a:close/>
              </a:path>
            </a:pathLst>
          </a:custGeom>
          <a:gradFill flip="none" rotWithShape="1">
            <a:gsLst>
              <a:gs pos="0">
                <a:schemeClr val="tx2">
                  <a:lumMod val="75000"/>
                </a:schemeClr>
              </a:gs>
              <a:gs pos="71000">
                <a:srgbClr val="0076A8"/>
              </a:gs>
            </a:gsLst>
            <a:path path="circle">
              <a:fillToRect l="100000" t="100000"/>
            </a:path>
            <a:tileRect r="-100000" b="-10000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endParaRPr lang="en-US" sz="1600" b="1" dirty="0">
              <a:solidFill>
                <a:schemeClr val="bg1"/>
              </a:solidFill>
              <a:effectLst>
                <a:outerShdw blurRad="38100" dist="38100" dir="2700000" algn="tl">
                  <a:srgbClr val="000000">
                    <a:alpha val="43137"/>
                  </a:srgbClr>
                </a:outerShdw>
              </a:effectLst>
            </a:endParaRPr>
          </a:p>
        </p:txBody>
      </p:sp>
      <p:sp>
        <p:nvSpPr>
          <p:cNvPr id="42" name="Freeform 7"/>
          <p:cNvSpPr>
            <a:spLocks/>
          </p:cNvSpPr>
          <p:nvPr userDrawn="1"/>
        </p:nvSpPr>
        <p:spPr bwMode="auto">
          <a:xfrm>
            <a:off x="5551764" y="1783672"/>
            <a:ext cx="2563667" cy="1458531"/>
          </a:xfrm>
          <a:custGeom>
            <a:avLst/>
            <a:gdLst>
              <a:gd name="T0" fmla="*/ 0 w 624"/>
              <a:gd name="T1" fmla="*/ 0 h 834"/>
              <a:gd name="T2" fmla="*/ 0 w 624"/>
              <a:gd name="T3" fmla="*/ 1144588 h 834"/>
              <a:gd name="T4" fmla="*/ 1444625 w 624"/>
              <a:gd name="T5" fmla="*/ 1144588 h 834"/>
              <a:gd name="T6" fmla="*/ 1444625 w 624"/>
              <a:gd name="T7" fmla="*/ 197627 h 834"/>
              <a:gd name="T8" fmla="*/ 0 w 624"/>
              <a:gd name="T9" fmla="*/ 0 h 834"/>
              <a:gd name="T10" fmla="*/ 0 60000 65536"/>
              <a:gd name="T11" fmla="*/ 0 60000 65536"/>
              <a:gd name="T12" fmla="*/ 0 60000 65536"/>
              <a:gd name="T13" fmla="*/ 0 60000 65536"/>
              <a:gd name="T14" fmla="*/ 0 60000 65536"/>
              <a:gd name="T15" fmla="*/ 0 w 624"/>
              <a:gd name="T16" fmla="*/ 0 h 834"/>
              <a:gd name="T17" fmla="*/ 624 w 624"/>
              <a:gd name="T18" fmla="*/ 834 h 834"/>
            </a:gdLst>
            <a:ahLst/>
            <a:cxnLst>
              <a:cxn ang="T10">
                <a:pos x="T0" y="T1"/>
              </a:cxn>
              <a:cxn ang="T11">
                <a:pos x="T2" y="T3"/>
              </a:cxn>
              <a:cxn ang="T12">
                <a:pos x="T4" y="T5"/>
              </a:cxn>
              <a:cxn ang="T13">
                <a:pos x="T6" y="T7"/>
              </a:cxn>
              <a:cxn ang="T14">
                <a:pos x="T8" y="T9"/>
              </a:cxn>
            </a:cxnLst>
            <a:rect l="T15" t="T16" r="T17" b="T18"/>
            <a:pathLst>
              <a:path w="624" h="834">
                <a:moveTo>
                  <a:pt x="0" y="0"/>
                </a:moveTo>
                <a:lnTo>
                  <a:pt x="0" y="834"/>
                </a:lnTo>
                <a:lnTo>
                  <a:pt x="624" y="834"/>
                </a:lnTo>
                <a:lnTo>
                  <a:pt x="624" y="144"/>
                </a:lnTo>
                <a:lnTo>
                  <a:pt x="0" y="0"/>
                </a:lnTo>
                <a:close/>
              </a:path>
            </a:pathLst>
          </a:cu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US" sz="1600" b="1" dirty="0">
              <a:solidFill>
                <a:schemeClr val="lt1"/>
              </a:solidFill>
              <a:effectLst>
                <a:outerShdw blurRad="38100" dist="38100" dir="2700000" algn="tl">
                  <a:srgbClr val="000000">
                    <a:alpha val="43137"/>
                  </a:srgbClr>
                </a:outerShdw>
              </a:effectLst>
            </a:endParaRPr>
          </a:p>
        </p:txBody>
      </p:sp>
      <p:sp>
        <p:nvSpPr>
          <p:cNvPr id="43" name="Freeform 12"/>
          <p:cNvSpPr>
            <a:spLocks/>
          </p:cNvSpPr>
          <p:nvPr userDrawn="1"/>
        </p:nvSpPr>
        <p:spPr bwMode="auto">
          <a:xfrm flipV="1">
            <a:off x="5562277" y="3370518"/>
            <a:ext cx="2553153" cy="1344087"/>
          </a:xfrm>
          <a:custGeom>
            <a:avLst/>
            <a:gdLst>
              <a:gd name="T0" fmla="*/ 0 w 624"/>
              <a:gd name="T1" fmla="*/ 0 h 834"/>
              <a:gd name="T2" fmla="*/ 0 w 624"/>
              <a:gd name="T3" fmla="*/ 1143000 h 834"/>
              <a:gd name="T4" fmla="*/ 1444625 w 624"/>
              <a:gd name="T5" fmla="*/ 1143000 h 834"/>
              <a:gd name="T6" fmla="*/ 1444625 w 624"/>
              <a:gd name="T7" fmla="*/ 197353 h 834"/>
              <a:gd name="T8" fmla="*/ 0 w 624"/>
              <a:gd name="T9" fmla="*/ 0 h 834"/>
              <a:gd name="T10" fmla="*/ 0 60000 65536"/>
              <a:gd name="T11" fmla="*/ 0 60000 65536"/>
              <a:gd name="T12" fmla="*/ 0 60000 65536"/>
              <a:gd name="T13" fmla="*/ 0 60000 65536"/>
              <a:gd name="T14" fmla="*/ 0 60000 65536"/>
              <a:gd name="T15" fmla="*/ 0 w 624"/>
              <a:gd name="T16" fmla="*/ 0 h 834"/>
              <a:gd name="T17" fmla="*/ 624 w 624"/>
              <a:gd name="T18" fmla="*/ 834 h 834"/>
            </a:gdLst>
            <a:ahLst/>
            <a:cxnLst>
              <a:cxn ang="T10">
                <a:pos x="T0" y="T1"/>
              </a:cxn>
              <a:cxn ang="T11">
                <a:pos x="T2" y="T3"/>
              </a:cxn>
              <a:cxn ang="T12">
                <a:pos x="T4" y="T5"/>
              </a:cxn>
              <a:cxn ang="T13">
                <a:pos x="T6" y="T7"/>
              </a:cxn>
              <a:cxn ang="T14">
                <a:pos x="T8" y="T9"/>
              </a:cxn>
            </a:cxnLst>
            <a:rect l="T15" t="T16" r="T17" b="T18"/>
            <a:pathLst>
              <a:path w="624" h="834">
                <a:moveTo>
                  <a:pt x="0" y="0"/>
                </a:moveTo>
                <a:lnTo>
                  <a:pt x="0" y="834"/>
                </a:lnTo>
                <a:lnTo>
                  <a:pt x="624" y="834"/>
                </a:lnTo>
                <a:lnTo>
                  <a:pt x="624" y="144"/>
                </a:lnTo>
                <a:lnTo>
                  <a:pt x="0" y="0"/>
                </a:lnTo>
                <a:close/>
              </a:path>
            </a:pathLst>
          </a:cu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US" sz="1600" b="1">
              <a:solidFill>
                <a:schemeClr val="lt1"/>
              </a:solidFill>
              <a:effectLst>
                <a:outerShdw blurRad="38100" dist="38100" dir="2700000" algn="tl">
                  <a:srgbClr val="000000">
                    <a:alpha val="43137"/>
                  </a:srgbClr>
                </a:outerShdw>
              </a:effectLst>
            </a:endParaRPr>
          </a:p>
        </p:txBody>
      </p:sp>
      <p:sp>
        <p:nvSpPr>
          <p:cNvPr id="44" name="AutoShape 8"/>
          <p:cNvSpPr>
            <a:spLocks noChangeArrowheads="1"/>
          </p:cNvSpPr>
          <p:nvPr userDrawn="1"/>
        </p:nvSpPr>
        <p:spPr bwMode="auto">
          <a:xfrm>
            <a:off x="8463773" y="1549539"/>
            <a:ext cx="2422687" cy="1724963"/>
          </a:xfrm>
          <a:prstGeom prst="rtTriangle">
            <a:avLst/>
          </a:prstGeom>
          <a:gradFill flip="none" rotWithShape="1">
            <a:gsLst>
              <a:gs pos="88000">
                <a:schemeClr val="bg1">
                  <a:lumMod val="50000"/>
                </a:schemeClr>
              </a:gs>
              <a:gs pos="0">
                <a:schemeClr val="bg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AU" sz="1600" b="1" dirty="0">
              <a:solidFill>
                <a:schemeClr val="lt1"/>
              </a:solidFill>
              <a:effectLst>
                <a:outerShdw blurRad="38100" dist="38100" dir="2700000" algn="tl">
                  <a:srgbClr val="000000">
                    <a:alpha val="43137"/>
                  </a:srgbClr>
                </a:outerShdw>
              </a:effectLst>
            </a:endParaRPr>
          </a:p>
        </p:txBody>
      </p:sp>
      <p:sp>
        <p:nvSpPr>
          <p:cNvPr id="49" name="AutoShape 13"/>
          <p:cNvSpPr>
            <a:spLocks noChangeArrowheads="1"/>
          </p:cNvSpPr>
          <p:nvPr userDrawn="1"/>
        </p:nvSpPr>
        <p:spPr bwMode="auto">
          <a:xfrm flipV="1">
            <a:off x="8463772" y="3370518"/>
            <a:ext cx="2426648" cy="1567260"/>
          </a:xfrm>
          <a:prstGeom prst="rtTriangle">
            <a:avLst/>
          </a:prstGeom>
          <a:gradFill flip="none" rotWithShape="1">
            <a:gsLst>
              <a:gs pos="88000">
                <a:schemeClr val="bg1">
                  <a:lumMod val="50000"/>
                </a:schemeClr>
              </a:gs>
              <a:gs pos="0">
                <a:schemeClr val="bg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AU" sz="1600" b="1">
              <a:effectLst>
                <a:outerShdw blurRad="38100" dist="38100" dir="2700000" algn="tl">
                  <a:srgbClr val="000000">
                    <a:alpha val="43137"/>
                  </a:srgbClr>
                </a:outerShdw>
              </a:effectLst>
            </a:endParaRPr>
          </a:p>
        </p:txBody>
      </p:sp>
      <p:sp>
        <p:nvSpPr>
          <p:cNvPr id="50" name="Rectangle 14"/>
          <p:cNvSpPr>
            <a:spLocks noChangeArrowheads="1"/>
          </p:cNvSpPr>
          <p:nvPr userDrawn="1"/>
        </p:nvSpPr>
        <p:spPr bwMode="auto">
          <a:xfrm>
            <a:off x="1888281" y="3463762"/>
            <a:ext cx="1926167" cy="643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57284" tIns="57284" rIns="57284" bIns="57284" anchor="b"/>
          <a:lstStyle/>
          <a:p>
            <a:pPr algn="ctr" defTabSz="1145089"/>
            <a:endParaRPr lang="en-US" sz="2533" dirty="0">
              <a:latin typeface="Arial Narrow"/>
              <a:cs typeface="Arial Narrow"/>
            </a:endParaRPr>
          </a:p>
        </p:txBody>
      </p:sp>
      <p:sp>
        <p:nvSpPr>
          <p:cNvPr id="51" name="Rectangle 55"/>
          <p:cNvSpPr>
            <a:spLocks noChangeArrowheads="1"/>
          </p:cNvSpPr>
          <p:nvPr userDrawn="1"/>
        </p:nvSpPr>
        <p:spPr bwMode="auto">
          <a:xfrm>
            <a:off x="3118628" y="3599636"/>
            <a:ext cx="563195" cy="447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57284" tIns="57284" rIns="57284" bIns="57284" anchor="b"/>
          <a:lstStyle/>
          <a:p>
            <a:pPr algn="ctr" defTabSz="1145089"/>
            <a:r>
              <a:rPr lang="en-US" sz="2533" b="1" dirty="0">
                <a:solidFill>
                  <a:schemeClr val="bg1"/>
                </a:solidFill>
                <a:latin typeface="+mn-lt"/>
                <a:cs typeface="Arial Narrow"/>
              </a:rPr>
              <a:t>15%</a:t>
            </a:r>
          </a:p>
        </p:txBody>
      </p:sp>
      <p:sp>
        <p:nvSpPr>
          <p:cNvPr id="53" name="Rectangle 58"/>
          <p:cNvSpPr>
            <a:spLocks noChangeArrowheads="1"/>
          </p:cNvSpPr>
          <p:nvPr userDrawn="1"/>
        </p:nvSpPr>
        <p:spPr bwMode="auto">
          <a:xfrm>
            <a:off x="6548136" y="3599636"/>
            <a:ext cx="570923" cy="463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57284" tIns="57284" rIns="57284" bIns="57284" anchor="b"/>
          <a:lstStyle/>
          <a:p>
            <a:pPr algn="ctr" defTabSz="1145089"/>
            <a:r>
              <a:rPr lang="en-US" sz="2533" b="1" dirty="0">
                <a:solidFill>
                  <a:schemeClr val="bg1"/>
                </a:solidFill>
                <a:latin typeface="+mn-lt"/>
                <a:cs typeface="Arial Narrow"/>
              </a:rPr>
              <a:t>25%</a:t>
            </a:r>
          </a:p>
        </p:txBody>
      </p:sp>
      <p:sp>
        <p:nvSpPr>
          <p:cNvPr id="54" name="TextBox 53"/>
          <p:cNvSpPr txBox="1"/>
          <p:nvPr userDrawn="1"/>
        </p:nvSpPr>
        <p:spPr>
          <a:xfrm>
            <a:off x="5101311" y="2839363"/>
            <a:ext cx="555349" cy="830997"/>
          </a:xfrm>
          <a:prstGeom prst="rect">
            <a:avLst/>
          </a:prstGeom>
          <a:noFill/>
        </p:spPr>
        <p:txBody>
          <a:bodyPr wrap="square" rtlCol="0">
            <a:spAutoFit/>
          </a:bodyPr>
          <a:lstStyle/>
          <a:p>
            <a:pPr algn="ctr"/>
            <a:r>
              <a:rPr lang="en-US" sz="4800" b="1" dirty="0"/>
              <a:t>+</a:t>
            </a:r>
          </a:p>
        </p:txBody>
      </p:sp>
      <p:sp>
        <p:nvSpPr>
          <p:cNvPr id="55" name="TextBox 54"/>
          <p:cNvSpPr txBox="1"/>
          <p:nvPr userDrawn="1"/>
        </p:nvSpPr>
        <p:spPr>
          <a:xfrm>
            <a:off x="8018591" y="2864637"/>
            <a:ext cx="555349" cy="830997"/>
          </a:xfrm>
          <a:prstGeom prst="rect">
            <a:avLst/>
          </a:prstGeom>
          <a:noFill/>
        </p:spPr>
        <p:txBody>
          <a:bodyPr wrap="square" rtlCol="0">
            <a:spAutoFit/>
          </a:bodyPr>
          <a:lstStyle/>
          <a:p>
            <a:pPr algn="ctr"/>
            <a:r>
              <a:rPr lang="en-US" sz="4800" b="1" dirty="0"/>
              <a:t>+</a:t>
            </a:r>
          </a:p>
        </p:txBody>
      </p:sp>
      <p:sp>
        <p:nvSpPr>
          <p:cNvPr id="57" name="Rectangle 57"/>
          <p:cNvSpPr>
            <a:spLocks noChangeArrowheads="1"/>
          </p:cNvSpPr>
          <p:nvPr userDrawn="1"/>
        </p:nvSpPr>
        <p:spPr bwMode="auto">
          <a:xfrm>
            <a:off x="9010838" y="3599637"/>
            <a:ext cx="602337" cy="4481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57284" tIns="57284" rIns="57284" bIns="57284" anchor="b"/>
          <a:lstStyle/>
          <a:p>
            <a:pPr algn="ctr" defTabSz="1145089"/>
            <a:r>
              <a:rPr lang="en-US" sz="2533" b="1" dirty="0">
                <a:solidFill>
                  <a:schemeClr val="bg1"/>
                </a:solidFill>
                <a:latin typeface="+mn-lt"/>
                <a:cs typeface="Arial Narrow"/>
              </a:rPr>
              <a:t>85%</a:t>
            </a:r>
          </a:p>
        </p:txBody>
      </p:sp>
      <p:sp>
        <p:nvSpPr>
          <p:cNvPr id="59" name="TextBox 58"/>
          <p:cNvSpPr txBox="1"/>
          <p:nvPr userDrawn="1"/>
        </p:nvSpPr>
        <p:spPr>
          <a:xfrm>
            <a:off x="10531608" y="3018281"/>
            <a:ext cx="1869464" cy="584775"/>
          </a:xfrm>
          <a:prstGeom prst="rect">
            <a:avLst/>
          </a:prstGeom>
          <a:noFill/>
        </p:spPr>
        <p:txBody>
          <a:bodyPr wrap="square" rtlCol="0">
            <a:spAutoFit/>
          </a:bodyPr>
          <a:lstStyle/>
          <a:p>
            <a:pPr algn="ctr"/>
            <a:r>
              <a:rPr lang="en-US" sz="1600" b="1" dirty="0"/>
              <a:t>Maximized</a:t>
            </a:r>
          </a:p>
          <a:p>
            <a:pPr algn="ctr"/>
            <a:r>
              <a:rPr lang="en-US" sz="1600" b="1" dirty="0"/>
              <a:t>Results</a:t>
            </a:r>
          </a:p>
        </p:txBody>
      </p:sp>
      <p:sp>
        <p:nvSpPr>
          <p:cNvPr id="60" name="Left Brace 59"/>
          <p:cNvSpPr/>
          <p:nvPr userDrawn="1"/>
        </p:nvSpPr>
        <p:spPr>
          <a:xfrm rot="16200000">
            <a:off x="3971394" y="2679862"/>
            <a:ext cx="360380" cy="4903263"/>
          </a:xfrm>
          <a:prstGeom prst="leftBrace">
            <a:avLst>
              <a:gd name="adj1" fmla="val 10319"/>
              <a:gd name="adj2" fmla="val 50000"/>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2400"/>
          </a:p>
        </p:txBody>
      </p:sp>
      <p:sp>
        <p:nvSpPr>
          <p:cNvPr id="61" name="Left Brace 60"/>
          <p:cNvSpPr/>
          <p:nvPr userDrawn="1"/>
        </p:nvSpPr>
        <p:spPr>
          <a:xfrm rot="16200000">
            <a:off x="8704906" y="3046991"/>
            <a:ext cx="319913" cy="4128536"/>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sz="2400"/>
          </a:p>
        </p:txBody>
      </p:sp>
      <p:sp>
        <p:nvSpPr>
          <p:cNvPr id="62" name="TextBox 61"/>
          <p:cNvSpPr txBox="1"/>
          <p:nvPr userDrawn="1"/>
        </p:nvSpPr>
        <p:spPr>
          <a:xfrm>
            <a:off x="3118629" y="5237768"/>
            <a:ext cx="2087825" cy="420564"/>
          </a:xfrm>
          <a:prstGeom prst="rect">
            <a:avLst/>
          </a:prstGeom>
          <a:noFill/>
        </p:spPr>
        <p:txBody>
          <a:bodyPr wrap="square" rtlCol="0">
            <a:spAutoFit/>
          </a:bodyPr>
          <a:lstStyle/>
          <a:p>
            <a:r>
              <a:rPr lang="en-US" sz="2133" b="1" dirty="0"/>
              <a:t>KT WORKSHOPS</a:t>
            </a:r>
          </a:p>
        </p:txBody>
      </p:sp>
      <p:sp>
        <p:nvSpPr>
          <p:cNvPr id="64" name="TextBox 63"/>
          <p:cNvSpPr txBox="1"/>
          <p:nvPr userDrawn="1"/>
        </p:nvSpPr>
        <p:spPr>
          <a:xfrm>
            <a:off x="7551576" y="5241956"/>
            <a:ext cx="2759947" cy="420564"/>
          </a:xfrm>
          <a:prstGeom prst="rect">
            <a:avLst/>
          </a:prstGeom>
          <a:noFill/>
        </p:spPr>
        <p:txBody>
          <a:bodyPr wrap="square" rtlCol="0">
            <a:spAutoFit/>
          </a:bodyPr>
          <a:lstStyle/>
          <a:p>
            <a:r>
              <a:rPr lang="en-US" sz="2133" b="1" dirty="0"/>
              <a:t>KT “LEARN AND DO”</a:t>
            </a:r>
          </a:p>
        </p:txBody>
      </p:sp>
      <p:sp>
        <p:nvSpPr>
          <p:cNvPr id="65" name="TextBox 64"/>
          <p:cNvSpPr txBox="1"/>
          <p:nvPr userDrawn="1"/>
        </p:nvSpPr>
        <p:spPr>
          <a:xfrm>
            <a:off x="1565887" y="5616483"/>
            <a:ext cx="10085144" cy="584775"/>
          </a:xfrm>
          <a:prstGeom prst="rect">
            <a:avLst/>
          </a:prstGeom>
          <a:noFill/>
        </p:spPr>
        <p:txBody>
          <a:bodyPr wrap="square" rtlCol="0">
            <a:spAutoFit/>
          </a:bodyPr>
          <a:lstStyle/>
          <a:p>
            <a:r>
              <a:rPr lang="en-US" sz="1600" dirty="0"/>
              <a:t>KT’s Learn and do approach takes the learning past the classroom to the organization’s operations.  Our expert coaches provide real-time modeling, feedback and on-the-job coaching to help embed the new concepts and produce results.</a:t>
            </a:r>
          </a:p>
        </p:txBody>
      </p:sp>
      <p:sp>
        <p:nvSpPr>
          <p:cNvPr id="66" name="TextBox 65"/>
          <p:cNvSpPr txBox="1"/>
          <p:nvPr userDrawn="1"/>
        </p:nvSpPr>
        <p:spPr>
          <a:xfrm>
            <a:off x="1697758" y="2150596"/>
            <a:ext cx="3336053" cy="1077218"/>
          </a:xfrm>
          <a:prstGeom prst="rect">
            <a:avLst/>
          </a:prstGeom>
          <a:noFill/>
        </p:spPr>
        <p:txBody>
          <a:bodyPr wrap="square" rtlCol="0">
            <a:spAutoFit/>
          </a:bodyPr>
          <a:lstStyle/>
          <a:p>
            <a:r>
              <a:rPr lang="en-US" sz="1600" dirty="0">
                <a:solidFill>
                  <a:schemeClr val="bg1"/>
                </a:solidFill>
              </a:rPr>
              <a:t>Viewed Presentation &amp; Demonstration of Concepts, Participated in the Learning Experience</a:t>
            </a:r>
          </a:p>
        </p:txBody>
      </p:sp>
      <p:sp>
        <p:nvSpPr>
          <p:cNvPr id="67" name="TextBox 66"/>
          <p:cNvSpPr txBox="1"/>
          <p:nvPr userDrawn="1"/>
        </p:nvSpPr>
        <p:spPr>
          <a:xfrm>
            <a:off x="5554827" y="2643039"/>
            <a:ext cx="2502952" cy="584775"/>
          </a:xfrm>
          <a:prstGeom prst="rect">
            <a:avLst/>
          </a:prstGeom>
          <a:noFill/>
        </p:spPr>
        <p:txBody>
          <a:bodyPr wrap="square" rtlCol="0">
            <a:spAutoFit/>
          </a:bodyPr>
          <a:lstStyle/>
          <a:p>
            <a:r>
              <a:rPr lang="en-US" sz="1600" dirty="0">
                <a:solidFill>
                  <a:schemeClr val="bg1"/>
                </a:solidFill>
              </a:rPr>
              <a:t>Role Modeled</a:t>
            </a:r>
          </a:p>
          <a:p>
            <a:r>
              <a:rPr lang="en-US" sz="1600" dirty="0">
                <a:solidFill>
                  <a:schemeClr val="bg1"/>
                </a:solidFill>
              </a:rPr>
              <a:t>Concepts and Behaviors</a:t>
            </a:r>
          </a:p>
        </p:txBody>
      </p:sp>
      <p:sp>
        <p:nvSpPr>
          <p:cNvPr id="68" name="TextBox 67"/>
          <p:cNvSpPr txBox="1"/>
          <p:nvPr userDrawn="1"/>
        </p:nvSpPr>
        <p:spPr>
          <a:xfrm>
            <a:off x="8438695" y="2396817"/>
            <a:ext cx="2490435" cy="830997"/>
          </a:xfrm>
          <a:prstGeom prst="rect">
            <a:avLst/>
          </a:prstGeom>
          <a:noFill/>
        </p:spPr>
        <p:txBody>
          <a:bodyPr wrap="square" rtlCol="0">
            <a:spAutoFit/>
          </a:bodyPr>
          <a:lstStyle/>
          <a:p>
            <a:r>
              <a:rPr lang="en-US" sz="1600" dirty="0">
                <a:solidFill>
                  <a:schemeClr val="bg1"/>
                </a:solidFill>
              </a:rPr>
              <a:t>Received </a:t>
            </a:r>
          </a:p>
          <a:p>
            <a:r>
              <a:rPr lang="en-US" sz="1600" dirty="0">
                <a:solidFill>
                  <a:schemeClr val="bg1"/>
                </a:solidFill>
              </a:rPr>
              <a:t>Feedback and</a:t>
            </a:r>
          </a:p>
          <a:p>
            <a:r>
              <a:rPr lang="en-US" sz="1600" dirty="0">
                <a:solidFill>
                  <a:schemeClr val="bg1"/>
                </a:solidFill>
              </a:rPr>
              <a:t>On-The-Job Coaching</a:t>
            </a:r>
          </a:p>
        </p:txBody>
      </p:sp>
      <p:sp>
        <p:nvSpPr>
          <p:cNvPr id="69" name="TextBox 68"/>
          <p:cNvSpPr txBox="1"/>
          <p:nvPr userDrawn="1"/>
        </p:nvSpPr>
        <p:spPr>
          <a:xfrm rot="16200000">
            <a:off x="362017" y="2020185"/>
            <a:ext cx="1792616" cy="748795"/>
          </a:xfrm>
          <a:prstGeom prst="rect">
            <a:avLst/>
          </a:prstGeom>
          <a:noFill/>
        </p:spPr>
        <p:txBody>
          <a:bodyPr wrap="square" rtlCol="0">
            <a:spAutoFit/>
          </a:bodyPr>
          <a:lstStyle/>
          <a:p>
            <a:pPr algn="ctr"/>
            <a:r>
              <a:rPr lang="en-US" sz="2133" b="1" dirty="0">
                <a:solidFill>
                  <a:schemeClr val="tx1"/>
                </a:solidFill>
              </a:rPr>
              <a:t>LEARNER</a:t>
            </a:r>
          </a:p>
          <a:p>
            <a:pPr algn="ctr"/>
            <a:r>
              <a:rPr lang="en-US" sz="2133" b="1" dirty="0">
                <a:solidFill>
                  <a:schemeClr val="tx1"/>
                </a:solidFill>
              </a:rPr>
              <a:t> ACTIVITY</a:t>
            </a:r>
          </a:p>
        </p:txBody>
      </p:sp>
      <p:sp>
        <p:nvSpPr>
          <p:cNvPr id="70" name="TextBox 69"/>
          <p:cNvSpPr txBox="1"/>
          <p:nvPr userDrawn="1"/>
        </p:nvSpPr>
        <p:spPr>
          <a:xfrm rot="16200000">
            <a:off x="140917" y="3527596"/>
            <a:ext cx="1868804" cy="1241237"/>
          </a:xfrm>
          <a:prstGeom prst="rect">
            <a:avLst/>
          </a:prstGeom>
          <a:noFill/>
        </p:spPr>
        <p:txBody>
          <a:bodyPr wrap="square" rtlCol="0">
            <a:spAutoFit/>
          </a:bodyPr>
          <a:lstStyle/>
          <a:p>
            <a:pPr algn="ctr"/>
            <a:r>
              <a:rPr lang="en-US" sz="2133" b="1" dirty="0">
                <a:solidFill>
                  <a:schemeClr val="tx1"/>
                </a:solidFill>
              </a:rPr>
              <a:t>% RETAINED AFTER</a:t>
            </a:r>
          </a:p>
          <a:p>
            <a:pPr algn="ctr"/>
            <a:r>
              <a:rPr lang="en-US" sz="2133" b="1" dirty="0">
                <a:solidFill>
                  <a:schemeClr val="tx1"/>
                </a:solidFill>
              </a:rPr>
              <a:t>6 MONTHS</a:t>
            </a:r>
          </a:p>
          <a:p>
            <a:pPr algn="ctr"/>
            <a:r>
              <a:rPr lang="en-US" sz="1067" b="1" dirty="0">
                <a:solidFill>
                  <a:schemeClr val="tx1"/>
                </a:solidFill>
              </a:rPr>
              <a:t>-UNIVERSITY OF COLORADO</a:t>
            </a:r>
          </a:p>
        </p:txBody>
      </p:sp>
      <p:sp>
        <p:nvSpPr>
          <p:cNvPr id="28"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4206500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E1">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b="15768"/>
          <a:stretch/>
        </p:blipFill>
        <p:spPr>
          <a:xfrm>
            <a:off x="0" y="-16933"/>
            <a:ext cx="12208933" cy="6858000"/>
          </a:xfrm>
          <a:prstGeom prst="rect">
            <a:avLst/>
          </a:prstGeom>
        </p:spPr>
      </p:pic>
      <p:sp>
        <p:nvSpPr>
          <p:cNvPr id="13" name="Isosceles Triangle 12"/>
          <p:cNvSpPr/>
          <p:nvPr userDrawn="1"/>
        </p:nvSpPr>
        <p:spPr>
          <a:xfrm>
            <a:off x="-33867" y="-16933"/>
            <a:ext cx="8382000" cy="6874933"/>
          </a:xfrm>
          <a:prstGeom prst="triangle">
            <a:avLst>
              <a:gd name="adj" fmla="val 667"/>
            </a:avLst>
          </a:prstGeom>
          <a:solidFill>
            <a:srgbClr val="0076A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6" name="Rectangle 15"/>
          <p:cNvSpPr/>
          <p:nvPr userDrawn="1"/>
        </p:nvSpPr>
        <p:spPr>
          <a:xfrm>
            <a:off x="207433" y="6119337"/>
            <a:ext cx="7899400" cy="461665"/>
          </a:xfrm>
          <a:prstGeom prst="rect">
            <a:avLst/>
          </a:prstGeom>
        </p:spPr>
        <p:txBody>
          <a:bodyPr wrap="square">
            <a:spAutoFit/>
          </a:bodyPr>
          <a:lstStyle/>
          <a:p>
            <a:pPr algn="l"/>
            <a:r>
              <a:rPr lang="en-US" sz="2400" i="1" dirty="0">
                <a:solidFill>
                  <a:schemeClr val="bg1"/>
                </a:solidFill>
              </a:rPr>
              <a:t>We’re leaders in problem solving.</a:t>
            </a:r>
            <a:endParaRPr lang="en-US" sz="2133" i="1" dirty="0">
              <a:solidFill>
                <a:schemeClr val="bg1"/>
              </a:solidFill>
            </a:endParaRPr>
          </a:p>
        </p:txBody>
      </p:sp>
      <p:pic>
        <p:nvPicPr>
          <p:cNvPr id="5" name="Picture 4">
            <a:extLst>
              <a:ext uri="{FF2B5EF4-FFF2-40B4-BE49-F238E27FC236}">
                <a16:creationId xmlns:a16="http://schemas.microsoft.com/office/drawing/2014/main" id="{BA269385-E717-F843-B6D9-244E245CCEAC}"/>
              </a:ext>
            </a:extLst>
          </p:cNvPr>
          <p:cNvPicPr>
            <a:picLocks noChangeAspect="1"/>
          </p:cNvPicPr>
          <p:nvPr userDrawn="1"/>
        </p:nvPicPr>
        <p:blipFill>
          <a:blip r:embed="rId3"/>
          <a:stretch>
            <a:fillRect/>
          </a:stretch>
        </p:blipFill>
        <p:spPr>
          <a:xfrm>
            <a:off x="9195182" y="208816"/>
            <a:ext cx="2772305" cy="881197"/>
          </a:xfrm>
          <a:prstGeom prst="rect">
            <a:avLst/>
          </a:prstGeom>
        </p:spPr>
      </p:pic>
    </p:spTree>
    <p:extLst>
      <p:ext uri="{BB962C8B-B14F-4D97-AF65-F5344CB8AC3E}">
        <p14:creationId xmlns:p14="http://schemas.microsoft.com/office/powerpoint/2010/main" val="3693076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E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815" r="5251" b="25280"/>
          <a:stretch/>
        </p:blipFill>
        <p:spPr>
          <a:xfrm>
            <a:off x="0" y="-16931"/>
            <a:ext cx="12208933" cy="6874932"/>
          </a:xfrm>
          <a:prstGeom prst="rect">
            <a:avLst/>
          </a:prstGeom>
        </p:spPr>
      </p:pic>
      <p:sp>
        <p:nvSpPr>
          <p:cNvPr id="13" name="Isosceles Triangle 12"/>
          <p:cNvSpPr/>
          <p:nvPr userDrawn="1"/>
        </p:nvSpPr>
        <p:spPr>
          <a:xfrm>
            <a:off x="-33867" y="-16933"/>
            <a:ext cx="8382000" cy="6874933"/>
          </a:xfrm>
          <a:prstGeom prst="triangle">
            <a:avLst>
              <a:gd name="adj" fmla="val 667"/>
            </a:avLst>
          </a:prstGeom>
          <a:solidFill>
            <a:srgbClr val="0076A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6" name="Rectangle 15"/>
          <p:cNvSpPr/>
          <p:nvPr userDrawn="1"/>
        </p:nvSpPr>
        <p:spPr>
          <a:xfrm>
            <a:off x="207433" y="6119337"/>
            <a:ext cx="7899400" cy="461665"/>
          </a:xfrm>
          <a:prstGeom prst="rect">
            <a:avLst/>
          </a:prstGeom>
        </p:spPr>
        <p:txBody>
          <a:bodyPr wrap="square">
            <a:spAutoFit/>
          </a:bodyPr>
          <a:lstStyle/>
          <a:p>
            <a:pPr algn="l"/>
            <a:r>
              <a:rPr lang="en-US" sz="2400" i="1" dirty="0">
                <a:solidFill>
                  <a:schemeClr val="bg1"/>
                </a:solidFill>
              </a:rPr>
              <a:t>Confidence under pressure.</a:t>
            </a:r>
            <a:endParaRPr lang="en-US" sz="2133" i="1" dirty="0">
              <a:solidFill>
                <a:schemeClr val="bg1"/>
              </a:solidFill>
            </a:endParaRPr>
          </a:p>
        </p:txBody>
      </p:sp>
      <p:pic>
        <p:nvPicPr>
          <p:cNvPr id="7" name="Picture 6">
            <a:extLst>
              <a:ext uri="{FF2B5EF4-FFF2-40B4-BE49-F238E27FC236}">
                <a16:creationId xmlns:a16="http://schemas.microsoft.com/office/drawing/2014/main" id="{8F1AAB0F-4EF0-E74E-AEBC-E4728DBE8C1D}"/>
              </a:ext>
            </a:extLst>
          </p:cNvPr>
          <p:cNvPicPr>
            <a:picLocks noChangeAspect="1"/>
          </p:cNvPicPr>
          <p:nvPr userDrawn="1"/>
        </p:nvPicPr>
        <p:blipFill>
          <a:blip r:embed="rId3"/>
          <a:stretch>
            <a:fillRect/>
          </a:stretch>
        </p:blipFill>
        <p:spPr>
          <a:xfrm>
            <a:off x="9130589" y="208816"/>
            <a:ext cx="2772305" cy="881197"/>
          </a:xfrm>
          <a:prstGeom prst="rect">
            <a:avLst/>
          </a:prstGeom>
        </p:spPr>
      </p:pic>
    </p:spTree>
    <p:extLst>
      <p:ext uri="{BB962C8B-B14F-4D97-AF65-F5344CB8AC3E}">
        <p14:creationId xmlns:p14="http://schemas.microsoft.com/office/powerpoint/2010/main" val="965022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E3">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16209"/>
          <a:stretch/>
        </p:blipFill>
        <p:spPr>
          <a:xfrm flipH="1">
            <a:off x="-33867" y="-16932"/>
            <a:ext cx="12242800" cy="6874933"/>
          </a:xfrm>
          <a:prstGeom prst="rect">
            <a:avLst/>
          </a:prstGeom>
        </p:spPr>
      </p:pic>
      <p:sp>
        <p:nvSpPr>
          <p:cNvPr id="13" name="Isosceles Triangle 12"/>
          <p:cNvSpPr/>
          <p:nvPr userDrawn="1"/>
        </p:nvSpPr>
        <p:spPr>
          <a:xfrm>
            <a:off x="-84667" y="-16933"/>
            <a:ext cx="8382000" cy="6874933"/>
          </a:xfrm>
          <a:prstGeom prst="triangle">
            <a:avLst>
              <a:gd name="adj" fmla="val 667"/>
            </a:avLst>
          </a:prstGeom>
          <a:solidFill>
            <a:srgbClr val="0076A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6" name="Rectangle 15"/>
          <p:cNvSpPr/>
          <p:nvPr userDrawn="1"/>
        </p:nvSpPr>
        <p:spPr>
          <a:xfrm>
            <a:off x="207433" y="6119337"/>
            <a:ext cx="7899400" cy="461665"/>
          </a:xfrm>
          <a:prstGeom prst="rect">
            <a:avLst/>
          </a:prstGeom>
        </p:spPr>
        <p:txBody>
          <a:bodyPr wrap="square">
            <a:spAutoFit/>
          </a:bodyPr>
          <a:lstStyle/>
          <a:p>
            <a:pPr algn="l"/>
            <a:r>
              <a:rPr lang="en-US" sz="2400" i="1" dirty="0">
                <a:solidFill>
                  <a:schemeClr val="bg1"/>
                </a:solidFill>
              </a:rPr>
              <a:t>Learn.</a:t>
            </a:r>
            <a:r>
              <a:rPr lang="en-US" sz="2400" i="1" baseline="0" dirty="0">
                <a:solidFill>
                  <a:schemeClr val="bg1"/>
                </a:solidFill>
              </a:rPr>
              <a:t> Solve. Succeed.</a:t>
            </a:r>
            <a:endParaRPr lang="en-US" sz="2133" i="1" dirty="0">
              <a:solidFill>
                <a:schemeClr val="bg1"/>
              </a:solidFill>
            </a:endParaRPr>
          </a:p>
        </p:txBody>
      </p:sp>
      <p:pic>
        <p:nvPicPr>
          <p:cNvPr id="7" name="Picture 6">
            <a:extLst>
              <a:ext uri="{FF2B5EF4-FFF2-40B4-BE49-F238E27FC236}">
                <a16:creationId xmlns:a16="http://schemas.microsoft.com/office/drawing/2014/main" id="{D5CF58AB-72BB-A341-9708-2550204E22DC}"/>
              </a:ext>
            </a:extLst>
          </p:cNvPr>
          <p:cNvPicPr>
            <a:picLocks noChangeAspect="1"/>
          </p:cNvPicPr>
          <p:nvPr userDrawn="1"/>
        </p:nvPicPr>
        <p:blipFill>
          <a:blip r:embed="rId3"/>
          <a:stretch>
            <a:fillRect/>
          </a:stretch>
        </p:blipFill>
        <p:spPr>
          <a:xfrm>
            <a:off x="9130589" y="208816"/>
            <a:ext cx="2772305" cy="881197"/>
          </a:xfrm>
          <a:prstGeom prst="rect">
            <a:avLst/>
          </a:prstGeom>
        </p:spPr>
      </p:pic>
    </p:spTree>
    <p:extLst>
      <p:ext uri="{BB962C8B-B14F-4D97-AF65-F5344CB8AC3E}">
        <p14:creationId xmlns:p14="http://schemas.microsoft.com/office/powerpoint/2010/main" val="111862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eneric">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08" r="10789"/>
          <a:stretch/>
        </p:blipFill>
        <p:spPr>
          <a:xfrm>
            <a:off x="0" y="-5775"/>
            <a:ext cx="6553200" cy="6858001"/>
          </a:xfrm>
          <a:prstGeom prst="rect">
            <a:avLst/>
          </a:prstGeom>
        </p:spPr>
      </p:pic>
      <p:sp>
        <p:nvSpPr>
          <p:cNvPr id="2" name="Isosceles Triangle 1"/>
          <p:cNvSpPr/>
          <p:nvPr userDrawn="1"/>
        </p:nvSpPr>
        <p:spPr>
          <a:xfrm>
            <a:off x="4252800" y="-1"/>
            <a:ext cx="2467217" cy="6885709"/>
          </a:xfrm>
          <a:custGeom>
            <a:avLst/>
            <a:gdLst>
              <a:gd name="connsiteX0" fmla="*/ 0 w 1060704"/>
              <a:gd name="connsiteY0" fmla="*/ 5049982 h 5049982"/>
              <a:gd name="connsiteX1" fmla="*/ 530352 w 1060704"/>
              <a:gd name="connsiteY1" fmla="*/ 0 h 5049982"/>
              <a:gd name="connsiteX2" fmla="*/ 1060704 w 1060704"/>
              <a:gd name="connsiteY2" fmla="*/ 5049982 h 5049982"/>
              <a:gd name="connsiteX3" fmla="*/ 0 w 1060704"/>
              <a:gd name="connsiteY3" fmla="*/ 5049982 h 5049982"/>
              <a:gd name="connsiteX0" fmla="*/ 0 w 1060704"/>
              <a:gd name="connsiteY0" fmla="*/ 5122719 h 5122719"/>
              <a:gd name="connsiteX1" fmla="*/ 727779 w 1060704"/>
              <a:gd name="connsiteY1" fmla="*/ 0 h 5122719"/>
              <a:gd name="connsiteX2" fmla="*/ 1060704 w 1060704"/>
              <a:gd name="connsiteY2" fmla="*/ 5122719 h 5122719"/>
              <a:gd name="connsiteX3" fmla="*/ 0 w 1060704"/>
              <a:gd name="connsiteY3" fmla="*/ 5122719 h 5122719"/>
              <a:gd name="connsiteX0" fmla="*/ 0 w 1819240"/>
              <a:gd name="connsiteY0" fmla="*/ 5174673 h 5174673"/>
              <a:gd name="connsiteX1" fmla="*/ 1486315 w 1819240"/>
              <a:gd name="connsiteY1" fmla="*/ 0 h 5174673"/>
              <a:gd name="connsiteX2" fmla="*/ 1819240 w 1819240"/>
              <a:gd name="connsiteY2" fmla="*/ 5122719 h 5174673"/>
              <a:gd name="connsiteX3" fmla="*/ 0 w 1819240"/>
              <a:gd name="connsiteY3" fmla="*/ 5174673 h 5174673"/>
              <a:gd name="connsiteX0" fmla="*/ 0 w 1819240"/>
              <a:gd name="connsiteY0" fmla="*/ 5237018 h 5237018"/>
              <a:gd name="connsiteX1" fmla="*/ 1330452 w 1819240"/>
              <a:gd name="connsiteY1" fmla="*/ 0 h 5237018"/>
              <a:gd name="connsiteX2" fmla="*/ 1819240 w 1819240"/>
              <a:gd name="connsiteY2" fmla="*/ 5185064 h 5237018"/>
              <a:gd name="connsiteX3" fmla="*/ 0 w 1819240"/>
              <a:gd name="connsiteY3" fmla="*/ 5237018 h 5237018"/>
              <a:gd name="connsiteX0" fmla="*/ 0 w 1850413"/>
              <a:gd name="connsiteY0" fmla="*/ 5237018 h 5247410"/>
              <a:gd name="connsiteX1" fmla="*/ 1330452 w 1850413"/>
              <a:gd name="connsiteY1" fmla="*/ 0 h 5247410"/>
              <a:gd name="connsiteX2" fmla="*/ 1850413 w 1850413"/>
              <a:gd name="connsiteY2" fmla="*/ 5247410 h 5247410"/>
              <a:gd name="connsiteX3" fmla="*/ 0 w 1850413"/>
              <a:gd name="connsiteY3" fmla="*/ 5237018 h 5247410"/>
              <a:gd name="connsiteX0" fmla="*/ 0 w 1850413"/>
              <a:gd name="connsiteY0" fmla="*/ 5205846 h 5216238"/>
              <a:gd name="connsiteX1" fmla="*/ 1299280 w 1850413"/>
              <a:gd name="connsiteY1" fmla="*/ 0 h 5216238"/>
              <a:gd name="connsiteX2" fmla="*/ 1850413 w 1850413"/>
              <a:gd name="connsiteY2" fmla="*/ 5216238 h 5216238"/>
              <a:gd name="connsiteX3" fmla="*/ 0 w 1850413"/>
              <a:gd name="connsiteY3" fmla="*/ 5205846 h 5216238"/>
            </a:gdLst>
            <a:ahLst/>
            <a:cxnLst>
              <a:cxn ang="0">
                <a:pos x="connsiteX0" y="connsiteY0"/>
              </a:cxn>
              <a:cxn ang="0">
                <a:pos x="connsiteX1" y="connsiteY1"/>
              </a:cxn>
              <a:cxn ang="0">
                <a:pos x="connsiteX2" y="connsiteY2"/>
              </a:cxn>
              <a:cxn ang="0">
                <a:pos x="connsiteX3" y="connsiteY3"/>
              </a:cxn>
            </a:cxnLst>
            <a:rect l="l" t="t" r="r" b="b"/>
            <a:pathLst>
              <a:path w="1850413" h="5216238">
                <a:moveTo>
                  <a:pt x="0" y="5205846"/>
                </a:moveTo>
                <a:lnTo>
                  <a:pt x="1299280" y="0"/>
                </a:lnTo>
                <a:lnTo>
                  <a:pt x="1850413" y="5216238"/>
                </a:lnTo>
                <a:lnTo>
                  <a:pt x="0" y="5205846"/>
                </a:lnTo>
                <a:close/>
              </a:path>
            </a:pathLst>
          </a:custGeom>
          <a:solidFill>
            <a:srgbClr val="007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 name="Rectangle 2"/>
          <p:cNvSpPr/>
          <p:nvPr userDrawn="1"/>
        </p:nvSpPr>
        <p:spPr>
          <a:xfrm>
            <a:off x="5971316" y="-1"/>
            <a:ext cx="928248" cy="6885708"/>
          </a:xfrm>
          <a:prstGeom prst="rect">
            <a:avLst/>
          </a:prstGeom>
          <a:solidFill>
            <a:srgbClr val="007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8" name="Title 1"/>
          <p:cNvSpPr>
            <a:spLocks noGrp="1"/>
          </p:cNvSpPr>
          <p:nvPr>
            <p:ph type="title" hasCustomPrompt="1"/>
          </p:nvPr>
        </p:nvSpPr>
        <p:spPr>
          <a:xfrm>
            <a:off x="5971317" y="1820011"/>
            <a:ext cx="5799908" cy="1615916"/>
          </a:xfrm>
          <a:prstGeom prst="rect">
            <a:avLst/>
          </a:prstGeom>
        </p:spPr>
        <p:txBody>
          <a:bodyPr anchor="ctr"/>
          <a:lstStyle>
            <a:lvl1pPr algn="r">
              <a:defRPr sz="4800" b="0">
                <a:solidFill>
                  <a:schemeClr val="bg1"/>
                </a:solidFill>
              </a:defRPr>
            </a:lvl1pPr>
          </a:lstStyle>
          <a:p>
            <a:r>
              <a:rPr lang="en-US" dirty="0"/>
              <a:t>Title</a:t>
            </a:r>
          </a:p>
        </p:txBody>
      </p:sp>
      <p:sp>
        <p:nvSpPr>
          <p:cNvPr id="9" name="21 Marcador de texto"/>
          <p:cNvSpPr>
            <a:spLocks noGrp="1"/>
          </p:cNvSpPr>
          <p:nvPr>
            <p:ph type="body" sz="quarter" idx="10" hasCustomPrompt="1"/>
          </p:nvPr>
        </p:nvSpPr>
        <p:spPr>
          <a:xfrm>
            <a:off x="5971317" y="4865941"/>
            <a:ext cx="5799468" cy="1335617"/>
          </a:xfrm>
          <a:prstGeom prst="rect">
            <a:avLst/>
          </a:prstGeom>
        </p:spPr>
        <p:txBody>
          <a:bodyPr/>
          <a:lstStyle>
            <a:lvl1pPr marL="0" marR="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solidFill>
                  <a:schemeClr val="bg1"/>
                </a:solidFill>
              </a:defRPr>
            </a:lvl1pPr>
          </a:lstStyle>
          <a:p>
            <a:pPr lvl="0"/>
            <a:r>
              <a:rPr lang="es-ES" dirty="0" err="1"/>
              <a:t>Consultant</a:t>
            </a:r>
            <a:r>
              <a:rPr lang="es-ES" dirty="0"/>
              <a:t> </a:t>
            </a:r>
            <a:r>
              <a:rPr lang="es-ES" dirty="0" err="1"/>
              <a:t>Name</a:t>
            </a:r>
            <a:r>
              <a:rPr lang="es-ES" dirty="0"/>
              <a:t> 1</a:t>
            </a:r>
          </a:p>
          <a:p>
            <a:pPr marL="0" marR="0" lvl="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err="1"/>
              <a:t>Consultant</a:t>
            </a:r>
            <a:r>
              <a:rPr lang="es-ES" dirty="0"/>
              <a:t> </a:t>
            </a:r>
            <a:r>
              <a:rPr lang="es-ES" dirty="0" err="1"/>
              <a:t>Name</a:t>
            </a:r>
            <a:r>
              <a:rPr lang="es-ES" dirty="0"/>
              <a:t> 2</a:t>
            </a:r>
          </a:p>
          <a:p>
            <a:pPr marL="0" marR="0" lvl="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err="1"/>
              <a:t>Consultant</a:t>
            </a:r>
            <a:r>
              <a:rPr lang="es-ES" dirty="0"/>
              <a:t> </a:t>
            </a:r>
            <a:r>
              <a:rPr lang="es-ES" dirty="0" err="1"/>
              <a:t>Name</a:t>
            </a:r>
            <a:r>
              <a:rPr lang="es-ES" dirty="0"/>
              <a:t> 3</a:t>
            </a:r>
          </a:p>
          <a:p>
            <a:pPr lvl="0"/>
            <a:endParaRPr lang="es-ES" dirty="0"/>
          </a:p>
        </p:txBody>
      </p:sp>
      <p:sp>
        <p:nvSpPr>
          <p:cNvPr id="13" name="21 Marcador de texto"/>
          <p:cNvSpPr>
            <a:spLocks noGrp="1"/>
          </p:cNvSpPr>
          <p:nvPr>
            <p:ph type="body" sz="quarter" idx="11" hasCustomPrompt="1"/>
          </p:nvPr>
        </p:nvSpPr>
        <p:spPr>
          <a:xfrm>
            <a:off x="5971757" y="3481501"/>
            <a:ext cx="5799468" cy="1335617"/>
          </a:xfrm>
          <a:prstGeom prst="rect">
            <a:avLst/>
          </a:prstGeom>
        </p:spPr>
        <p:txBody>
          <a:bodyPr/>
          <a:lstStyle>
            <a:lvl1pPr marL="0" marR="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667" i="1" baseline="0">
                <a:solidFill>
                  <a:schemeClr val="bg1"/>
                </a:solidFill>
              </a:defRPr>
            </a:lvl1pPr>
          </a:lstStyle>
          <a:p>
            <a:pPr lvl="0"/>
            <a:r>
              <a:rPr lang="es-ES" dirty="0" err="1"/>
              <a:t>Subtitle</a:t>
            </a:r>
            <a:endParaRPr lang="es-ES" dirty="0"/>
          </a:p>
          <a:p>
            <a:pPr lvl="0"/>
            <a:endParaRPr lang="es-ES" dirty="0"/>
          </a:p>
        </p:txBody>
      </p:sp>
    </p:spTree>
    <p:extLst>
      <p:ext uri="{BB962C8B-B14F-4D97-AF65-F5344CB8AC3E}">
        <p14:creationId xmlns:p14="http://schemas.microsoft.com/office/powerpoint/2010/main" val="1919130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78" t="15234" b="208"/>
          <a:stretch/>
        </p:blipFill>
        <p:spPr>
          <a:xfrm>
            <a:off x="-33867" y="-16933"/>
            <a:ext cx="12225867" cy="6874933"/>
          </a:xfrm>
          <a:prstGeom prst="rect">
            <a:avLst/>
          </a:prstGeom>
        </p:spPr>
      </p:pic>
      <p:sp>
        <p:nvSpPr>
          <p:cNvPr id="2" name="Isosceles Triangle 1"/>
          <p:cNvSpPr/>
          <p:nvPr userDrawn="1"/>
        </p:nvSpPr>
        <p:spPr>
          <a:xfrm>
            <a:off x="-33867" y="-16933"/>
            <a:ext cx="8382000" cy="6874933"/>
          </a:xfrm>
          <a:prstGeom prst="triangle">
            <a:avLst>
              <a:gd name="adj" fmla="val 667"/>
            </a:avLst>
          </a:prstGeom>
          <a:solidFill>
            <a:srgbClr val="0076A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9" name="Rectangle 8"/>
          <p:cNvSpPr/>
          <p:nvPr userDrawn="1"/>
        </p:nvSpPr>
        <p:spPr>
          <a:xfrm>
            <a:off x="207433" y="6119337"/>
            <a:ext cx="7899400" cy="461665"/>
          </a:xfrm>
          <a:prstGeom prst="rect">
            <a:avLst/>
          </a:prstGeom>
        </p:spPr>
        <p:txBody>
          <a:bodyPr wrap="square">
            <a:spAutoFit/>
          </a:bodyPr>
          <a:lstStyle/>
          <a:p>
            <a:pPr algn="l"/>
            <a:r>
              <a:rPr lang="en-US" sz="2400" i="1" dirty="0">
                <a:solidFill>
                  <a:schemeClr val="bg1"/>
                </a:solidFill>
              </a:rPr>
              <a:t>We’re leaders in problem solving.</a:t>
            </a:r>
            <a:endParaRPr lang="en-US" sz="2133" i="1" dirty="0">
              <a:solidFill>
                <a:schemeClr val="bg1"/>
              </a:solidFill>
            </a:endParaRPr>
          </a:p>
        </p:txBody>
      </p:sp>
      <p:pic>
        <p:nvPicPr>
          <p:cNvPr id="10" name="Picture 9">
            <a:extLst>
              <a:ext uri="{FF2B5EF4-FFF2-40B4-BE49-F238E27FC236}">
                <a16:creationId xmlns:a16="http://schemas.microsoft.com/office/drawing/2014/main" id="{52860704-068B-7641-8391-04AF33B862E2}"/>
              </a:ext>
            </a:extLst>
          </p:cNvPr>
          <p:cNvPicPr>
            <a:picLocks noChangeAspect="1"/>
          </p:cNvPicPr>
          <p:nvPr userDrawn="1"/>
        </p:nvPicPr>
        <p:blipFill>
          <a:blip r:embed="rId3"/>
          <a:stretch>
            <a:fillRect/>
          </a:stretch>
        </p:blipFill>
        <p:spPr>
          <a:xfrm>
            <a:off x="9304068" y="434893"/>
            <a:ext cx="2635273" cy="818817"/>
          </a:xfrm>
          <a:prstGeom prst="rect">
            <a:avLst/>
          </a:prstGeom>
        </p:spPr>
      </p:pic>
    </p:spTree>
    <p:extLst>
      <p:ext uri="{BB962C8B-B14F-4D97-AF65-F5344CB8AC3E}">
        <p14:creationId xmlns:p14="http://schemas.microsoft.com/office/powerpoint/2010/main" val="2142075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2">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15106"/>
          <a:stretch/>
        </p:blipFill>
        <p:spPr>
          <a:xfrm flipH="1">
            <a:off x="0" y="-33867"/>
            <a:ext cx="12192000" cy="6908800"/>
          </a:xfrm>
          <a:prstGeom prst="rect">
            <a:avLst/>
          </a:prstGeom>
        </p:spPr>
      </p:pic>
      <p:sp>
        <p:nvSpPr>
          <p:cNvPr id="2" name="Isosceles Triangle 1"/>
          <p:cNvSpPr/>
          <p:nvPr userDrawn="1"/>
        </p:nvSpPr>
        <p:spPr>
          <a:xfrm>
            <a:off x="-33867" y="-16933"/>
            <a:ext cx="8382000" cy="6874933"/>
          </a:xfrm>
          <a:prstGeom prst="triangle">
            <a:avLst>
              <a:gd name="adj" fmla="val 667"/>
            </a:avLst>
          </a:prstGeom>
          <a:solidFill>
            <a:srgbClr val="0076A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9" name="Rectangle 8"/>
          <p:cNvSpPr/>
          <p:nvPr userDrawn="1"/>
        </p:nvSpPr>
        <p:spPr>
          <a:xfrm>
            <a:off x="207433" y="6119337"/>
            <a:ext cx="7899400" cy="461665"/>
          </a:xfrm>
          <a:prstGeom prst="rect">
            <a:avLst/>
          </a:prstGeom>
        </p:spPr>
        <p:txBody>
          <a:bodyPr wrap="square">
            <a:spAutoFit/>
          </a:bodyPr>
          <a:lstStyle/>
          <a:p>
            <a:pPr algn="l"/>
            <a:r>
              <a:rPr lang="en-US" sz="2400" i="1" dirty="0">
                <a:solidFill>
                  <a:schemeClr val="bg1"/>
                </a:solidFill>
              </a:rPr>
              <a:t>Confidence under pressure.</a:t>
            </a:r>
            <a:endParaRPr lang="en-US" sz="2133" i="1" dirty="0">
              <a:solidFill>
                <a:schemeClr val="bg1"/>
              </a:solidFill>
            </a:endParaRPr>
          </a:p>
        </p:txBody>
      </p:sp>
      <p:pic>
        <p:nvPicPr>
          <p:cNvPr id="14" name="Picture 13">
            <a:extLst>
              <a:ext uri="{FF2B5EF4-FFF2-40B4-BE49-F238E27FC236}">
                <a16:creationId xmlns:a16="http://schemas.microsoft.com/office/drawing/2014/main" id="{D67D654F-8232-1D4A-BBEA-8AFE1E339657}"/>
              </a:ext>
            </a:extLst>
          </p:cNvPr>
          <p:cNvPicPr>
            <a:picLocks noChangeAspect="1"/>
          </p:cNvPicPr>
          <p:nvPr userDrawn="1"/>
        </p:nvPicPr>
        <p:blipFill>
          <a:blip r:embed="rId3"/>
          <a:stretch>
            <a:fillRect/>
          </a:stretch>
        </p:blipFill>
        <p:spPr>
          <a:xfrm>
            <a:off x="9471003" y="302446"/>
            <a:ext cx="2294859" cy="713045"/>
          </a:xfrm>
          <a:prstGeom prst="rect">
            <a:avLst/>
          </a:prstGeom>
        </p:spPr>
      </p:pic>
    </p:spTree>
    <p:extLst>
      <p:ext uri="{BB962C8B-B14F-4D97-AF65-F5344CB8AC3E}">
        <p14:creationId xmlns:p14="http://schemas.microsoft.com/office/powerpoint/2010/main" val="2486507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3">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1912"/>
          <a:stretch/>
        </p:blipFill>
        <p:spPr>
          <a:xfrm flipH="1">
            <a:off x="-33867" y="-16933"/>
            <a:ext cx="12225867" cy="6858000"/>
          </a:xfrm>
          <a:prstGeom prst="rect">
            <a:avLst/>
          </a:prstGeom>
        </p:spPr>
      </p:pic>
      <p:sp>
        <p:nvSpPr>
          <p:cNvPr id="2" name="Isosceles Triangle 1"/>
          <p:cNvSpPr/>
          <p:nvPr userDrawn="1"/>
        </p:nvSpPr>
        <p:spPr>
          <a:xfrm>
            <a:off x="-67733" y="-16933"/>
            <a:ext cx="8382000" cy="6874933"/>
          </a:xfrm>
          <a:prstGeom prst="triangle">
            <a:avLst>
              <a:gd name="adj" fmla="val 667"/>
            </a:avLst>
          </a:prstGeom>
          <a:solidFill>
            <a:srgbClr val="0076A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9" name="Rectangle 8"/>
          <p:cNvSpPr/>
          <p:nvPr userDrawn="1"/>
        </p:nvSpPr>
        <p:spPr>
          <a:xfrm>
            <a:off x="207433" y="6119337"/>
            <a:ext cx="7899400" cy="461665"/>
          </a:xfrm>
          <a:prstGeom prst="rect">
            <a:avLst/>
          </a:prstGeom>
        </p:spPr>
        <p:txBody>
          <a:bodyPr wrap="square">
            <a:spAutoFit/>
          </a:bodyPr>
          <a:lstStyle/>
          <a:p>
            <a:pPr algn="l"/>
            <a:r>
              <a:rPr lang="en-US" sz="2400" i="1" dirty="0">
                <a:solidFill>
                  <a:schemeClr val="bg1"/>
                </a:solidFill>
              </a:rPr>
              <a:t>Learn. Solve. Succeed.</a:t>
            </a:r>
            <a:endParaRPr lang="en-US" sz="2133" i="1" dirty="0">
              <a:solidFill>
                <a:schemeClr val="bg1"/>
              </a:solidFill>
            </a:endParaRPr>
          </a:p>
        </p:txBody>
      </p:sp>
      <p:pic>
        <p:nvPicPr>
          <p:cNvPr id="10" name="Picture 9">
            <a:extLst>
              <a:ext uri="{FF2B5EF4-FFF2-40B4-BE49-F238E27FC236}">
                <a16:creationId xmlns:a16="http://schemas.microsoft.com/office/drawing/2014/main" id="{DC3F6D29-9ADC-6649-AD3D-5ACE3D75CAC6}"/>
              </a:ext>
            </a:extLst>
          </p:cNvPr>
          <p:cNvPicPr>
            <a:picLocks noChangeAspect="1"/>
          </p:cNvPicPr>
          <p:nvPr userDrawn="1"/>
        </p:nvPicPr>
        <p:blipFill>
          <a:blip r:embed="rId3"/>
          <a:stretch>
            <a:fillRect/>
          </a:stretch>
        </p:blipFill>
        <p:spPr>
          <a:xfrm>
            <a:off x="9130589" y="297632"/>
            <a:ext cx="2772305" cy="881197"/>
          </a:xfrm>
          <a:prstGeom prst="rect">
            <a:avLst/>
          </a:prstGeom>
        </p:spPr>
      </p:pic>
    </p:spTree>
    <p:extLst>
      <p:ext uri="{BB962C8B-B14F-4D97-AF65-F5344CB8AC3E}">
        <p14:creationId xmlns:p14="http://schemas.microsoft.com/office/powerpoint/2010/main" val="2455732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T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2705" b="1905"/>
          <a:stretch/>
        </p:blipFill>
        <p:spPr>
          <a:xfrm>
            <a:off x="0" y="-101600"/>
            <a:ext cx="12192000" cy="6942667"/>
          </a:xfrm>
          <a:prstGeom prst="rect">
            <a:avLst/>
          </a:prstGeom>
        </p:spPr>
      </p:pic>
      <p:sp>
        <p:nvSpPr>
          <p:cNvPr id="2" name="Isosceles Triangle 1"/>
          <p:cNvSpPr/>
          <p:nvPr userDrawn="1"/>
        </p:nvSpPr>
        <p:spPr>
          <a:xfrm>
            <a:off x="-33867" y="-16933"/>
            <a:ext cx="8382000" cy="6874933"/>
          </a:xfrm>
          <a:prstGeom prst="triangle">
            <a:avLst>
              <a:gd name="adj" fmla="val 667"/>
            </a:avLst>
          </a:prstGeom>
          <a:solidFill>
            <a:srgbClr val="0076A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8" name="Rectangle 7"/>
          <p:cNvSpPr/>
          <p:nvPr userDrawn="1"/>
        </p:nvSpPr>
        <p:spPr>
          <a:xfrm>
            <a:off x="207433" y="6119337"/>
            <a:ext cx="7899400" cy="461665"/>
          </a:xfrm>
          <a:prstGeom prst="rect">
            <a:avLst/>
          </a:prstGeom>
        </p:spPr>
        <p:txBody>
          <a:bodyPr wrap="square">
            <a:spAutoFit/>
          </a:bodyPr>
          <a:lstStyle/>
          <a:p>
            <a:pPr algn="l"/>
            <a:r>
              <a:rPr lang="en-US" sz="2400" i="1" dirty="0">
                <a:solidFill>
                  <a:schemeClr val="bg1"/>
                </a:solidFill>
              </a:rPr>
              <a:t>We’re leaders in problem solving.</a:t>
            </a:r>
            <a:endParaRPr lang="en-US" sz="2133" i="1" dirty="0">
              <a:solidFill>
                <a:schemeClr val="bg1"/>
              </a:solidFill>
            </a:endParaRPr>
          </a:p>
        </p:txBody>
      </p:sp>
      <p:pic>
        <p:nvPicPr>
          <p:cNvPr id="6" name="Picture 5">
            <a:extLst>
              <a:ext uri="{FF2B5EF4-FFF2-40B4-BE49-F238E27FC236}">
                <a16:creationId xmlns:a16="http://schemas.microsoft.com/office/drawing/2014/main" id="{2CD0B7C1-6B14-6A4B-BD2D-F2AB0AD3BE7E}"/>
              </a:ext>
            </a:extLst>
          </p:cNvPr>
          <p:cNvPicPr>
            <a:picLocks noChangeAspect="1"/>
          </p:cNvPicPr>
          <p:nvPr userDrawn="1"/>
        </p:nvPicPr>
        <p:blipFill>
          <a:blip r:embed="rId3"/>
          <a:stretch>
            <a:fillRect/>
          </a:stretch>
        </p:blipFill>
        <p:spPr>
          <a:xfrm>
            <a:off x="9101917" y="208816"/>
            <a:ext cx="2772305" cy="881197"/>
          </a:xfrm>
          <a:prstGeom prst="rect">
            <a:avLst/>
          </a:prstGeom>
        </p:spPr>
      </p:pic>
    </p:spTree>
    <p:extLst>
      <p:ext uri="{BB962C8B-B14F-4D97-AF65-F5344CB8AC3E}">
        <p14:creationId xmlns:p14="http://schemas.microsoft.com/office/powerpoint/2010/main" val="3598144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T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578" b="10113"/>
          <a:stretch/>
        </p:blipFill>
        <p:spPr>
          <a:xfrm>
            <a:off x="0" y="-84667"/>
            <a:ext cx="12192000" cy="6942667"/>
          </a:xfrm>
          <a:prstGeom prst="rect">
            <a:avLst/>
          </a:prstGeom>
        </p:spPr>
      </p:pic>
      <p:sp>
        <p:nvSpPr>
          <p:cNvPr id="2" name="Isosceles Triangle 1"/>
          <p:cNvSpPr/>
          <p:nvPr userDrawn="1"/>
        </p:nvSpPr>
        <p:spPr>
          <a:xfrm>
            <a:off x="-33867" y="-16933"/>
            <a:ext cx="8382000" cy="6874933"/>
          </a:xfrm>
          <a:prstGeom prst="triangle">
            <a:avLst>
              <a:gd name="adj" fmla="val 667"/>
            </a:avLst>
          </a:prstGeom>
          <a:solidFill>
            <a:srgbClr val="0076A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8" name="Rectangle 7"/>
          <p:cNvSpPr/>
          <p:nvPr userDrawn="1"/>
        </p:nvSpPr>
        <p:spPr>
          <a:xfrm>
            <a:off x="207433" y="6119337"/>
            <a:ext cx="7899400" cy="461665"/>
          </a:xfrm>
          <a:prstGeom prst="rect">
            <a:avLst/>
          </a:prstGeom>
        </p:spPr>
        <p:txBody>
          <a:bodyPr wrap="square">
            <a:spAutoFit/>
          </a:bodyPr>
          <a:lstStyle/>
          <a:p>
            <a:pPr algn="l"/>
            <a:r>
              <a:rPr lang="en-US" sz="2400" i="1" dirty="0">
                <a:solidFill>
                  <a:schemeClr val="bg1"/>
                </a:solidFill>
              </a:rPr>
              <a:t>Confidence under pressure.</a:t>
            </a:r>
            <a:endParaRPr lang="en-US" sz="2133" i="1" dirty="0">
              <a:solidFill>
                <a:schemeClr val="bg1"/>
              </a:solidFill>
            </a:endParaRPr>
          </a:p>
        </p:txBody>
      </p:sp>
      <p:pic>
        <p:nvPicPr>
          <p:cNvPr id="6" name="Picture 5">
            <a:extLst>
              <a:ext uri="{FF2B5EF4-FFF2-40B4-BE49-F238E27FC236}">
                <a16:creationId xmlns:a16="http://schemas.microsoft.com/office/drawing/2014/main" id="{24795BF9-8FC2-EF4E-AD0C-6E371C4B5A06}"/>
              </a:ext>
            </a:extLst>
          </p:cNvPr>
          <p:cNvPicPr>
            <a:picLocks noChangeAspect="1"/>
          </p:cNvPicPr>
          <p:nvPr userDrawn="1"/>
        </p:nvPicPr>
        <p:blipFill>
          <a:blip r:embed="rId3"/>
          <a:stretch>
            <a:fillRect/>
          </a:stretch>
        </p:blipFill>
        <p:spPr>
          <a:xfrm>
            <a:off x="9101917" y="208816"/>
            <a:ext cx="2772305" cy="881197"/>
          </a:xfrm>
          <a:prstGeom prst="rect">
            <a:avLst/>
          </a:prstGeom>
        </p:spPr>
      </p:pic>
    </p:spTree>
    <p:extLst>
      <p:ext uri="{BB962C8B-B14F-4D97-AF65-F5344CB8AC3E}">
        <p14:creationId xmlns:p14="http://schemas.microsoft.com/office/powerpoint/2010/main" val="3855618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T3">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15315"/>
          <a:stretch/>
        </p:blipFill>
        <p:spPr>
          <a:xfrm>
            <a:off x="0" y="-50800"/>
            <a:ext cx="12192000" cy="6908799"/>
          </a:xfrm>
          <a:prstGeom prst="rect">
            <a:avLst/>
          </a:prstGeom>
        </p:spPr>
      </p:pic>
      <p:sp>
        <p:nvSpPr>
          <p:cNvPr id="2" name="Isosceles Triangle 1"/>
          <p:cNvSpPr/>
          <p:nvPr userDrawn="1"/>
        </p:nvSpPr>
        <p:spPr>
          <a:xfrm>
            <a:off x="-33867" y="-16933"/>
            <a:ext cx="8382000" cy="6874933"/>
          </a:xfrm>
          <a:prstGeom prst="triangle">
            <a:avLst>
              <a:gd name="adj" fmla="val 667"/>
            </a:avLst>
          </a:prstGeom>
          <a:solidFill>
            <a:srgbClr val="0076A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8" name="Rectangle 7"/>
          <p:cNvSpPr/>
          <p:nvPr userDrawn="1"/>
        </p:nvSpPr>
        <p:spPr>
          <a:xfrm>
            <a:off x="207433" y="6119337"/>
            <a:ext cx="7899400" cy="461665"/>
          </a:xfrm>
          <a:prstGeom prst="rect">
            <a:avLst/>
          </a:prstGeom>
        </p:spPr>
        <p:txBody>
          <a:bodyPr wrap="square">
            <a:spAutoFit/>
          </a:bodyPr>
          <a:lstStyle/>
          <a:p>
            <a:pPr algn="l"/>
            <a:r>
              <a:rPr lang="en-US" sz="2400" i="1" dirty="0">
                <a:solidFill>
                  <a:schemeClr val="bg1"/>
                </a:solidFill>
              </a:rPr>
              <a:t>Learn. Solve. Succeed.</a:t>
            </a:r>
            <a:endParaRPr lang="en-US" sz="2133" i="1" dirty="0">
              <a:solidFill>
                <a:schemeClr val="bg1"/>
              </a:solidFill>
            </a:endParaRPr>
          </a:p>
        </p:txBody>
      </p:sp>
      <p:pic>
        <p:nvPicPr>
          <p:cNvPr id="9" name="Picture 8">
            <a:extLst>
              <a:ext uri="{FF2B5EF4-FFF2-40B4-BE49-F238E27FC236}">
                <a16:creationId xmlns:a16="http://schemas.microsoft.com/office/drawing/2014/main" id="{17E09D80-D8E2-3A43-8143-E01B05F0DB37}"/>
              </a:ext>
            </a:extLst>
          </p:cNvPr>
          <p:cNvPicPr>
            <a:picLocks noChangeAspect="1"/>
          </p:cNvPicPr>
          <p:nvPr userDrawn="1"/>
        </p:nvPicPr>
        <p:blipFill>
          <a:blip r:embed="rId3"/>
          <a:stretch>
            <a:fillRect/>
          </a:stretch>
        </p:blipFill>
        <p:spPr>
          <a:xfrm>
            <a:off x="9239178" y="189407"/>
            <a:ext cx="2663945" cy="827725"/>
          </a:xfrm>
          <a:prstGeom prst="rect">
            <a:avLst/>
          </a:prstGeom>
        </p:spPr>
      </p:pic>
    </p:spTree>
    <p:extLst>
      <p:ext uri="{BB962C8B-B14F-4D97-AF65-F5344CB8AC3E}">
        <p14:creationId xmlns:p14="http://schemas.microsoft.com/office/powerpoint/2010/main" val="1893673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_with_title">
    <p:spTree>
      <p:nvGrpSpPr>
        <p:cNvPr id="1" name=""/>
        <p:cNvGrpSpPr/>
        <p:nvPr/>
      </p:nvGrpSpPr>
      <p:grpSpPr>
        <a:xfrm>
          <a:off x="0" y="0"/>
          <a:ext cx="0" cy="0"/>
          <a:chOff x="0" y="0"/>
          <a:chExt cx="0" cy="0"/>
        </a:xfrm>
      </p:grpSpPr>
      <p:sp>
        <p:nvSpPr>
          <p:cNvPr id="15" name="Line 13"/>
          <p:cNvSpPr>
            <a:spLocks noChangeShapeType="1"/>
          </p:cNvSpPr>
          <p:nvPr userDrawn="1"/>
        </p:nvSpPr>
        <p:spPr bwMode="auto">
          <a:xfrm>
            <a:off x="6543948" y="5391154"/>
            <a:ext cx="1117600" cy="2116"/>
          </a:xfrm>
          <a:prstGeom prst="line">
            <a:avLst/>
          </a:prstGeom>
          <a:noFill/>
          <a:ln w="12700">
            <a:solidFill>
              <a:srgbClr val="006699"/>
            </a:solidFill>
            <a:round/>
            <a:headEnd/>
            <a:tailEnd/>
          </a:ln>
        </p:spPr>
        <p:txBody>
          <a:bodyPr anchor="ctr"/>
          <a:lstStyle/>
          <a:p>
            <a:endParaRPr lang="en-AU" sz="1600"/>
          </a:p>
        </p:txBody>
      </p:sp>
      <p:grpSp>
        <p:nvGrpSpPr>
          <p:cNvPr id="5" name="Group 3"/>
          <p:cNvGrpSpPr>
            <a:grpSpLocks/>
          </p:cNvGrpSpPr>
          <p:nvPr userDrawn="1"/>
        </p:nvGrpSpPr>
        <p:grpSpPr bwMode="auto">
          <a:xfrm>
            <a:off x="3586694" y="1930401"/>
            <a:ext cx="2548465" cy="4178300"/>
            <a:chOff x="1655" y="981"/>
            <a:chExt cx="1622" cy="2767"/>
          </a:xfrm>
        </p:grpSpPr>
        <p:sp>
          <p:nvSpPr>
            <p:cNvPr id="6" name="Arc 4"/>
            <p:cNvSpPr>
              <a:spLocks/>
            </p:cNvSpPr>
            <p:nvPr/>
          </p:nvSpPr>
          <p:spPr bwMode="auto">
            <a:xfrm>
              <a:off x="1655" y="981"/>
              <a:ext cx="1622" cy="1383"/>
            </a:xfrm>
            <a:custGeom>
              <a:avLst/>
              <a:gdLst>
                <a:gd name="T0" fmla="*/ 0 w 21600"/>
                <a:gd name="T1" fmla="*/ 0 h 21600"/>
                <a:gd name="T2" fmla="*/ 122 w 21600"/>
                <a:gd name="T3" fmla="*/ 89 h 21600"/>
                <a:gd name="T4" fmla="*/ 0 w 21600"/>
                <a:gd name="T5" fmla="*/ 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1"/>
              </a:solidFill>
              <a:round/>
              <a:headEnd/>
              <a:tailEnd/>
            </a:ln>
          </p:spPr>
          <p:txBody>
            <a:bodyPr wrap="none" anchor="ctr"/>
            <a:lstStyle/>
            <a:p>
              <a:endParaRPr lang="en-US" sz="2400"/>
            </a:p>
          </p:txBody>
        </p:sp>
        <p:sp>
          <p:nvSpPr>
            <p:cNvPr id="7" name="Arc 5"/>
            <p:cNvSpPr>
              <a:spLocks/>
            </p:cNvSpPr>
            <p:nvPr/>
          </p:nvSpPr>
          <p:spPr bwMode="auto">
            <a:xfrm rot="5400000">
              <a:off x="1774" y="2246"/>
              <a:ext cx="1383" cy="1622"/>
            </a:xfrm>
            <a:custGeom>
              <a:avLst/>
              <a:gdLst>
                <a:gd name="T0" fmla="*/ 0 w 21600"/>
                <a:gd name="T1" fmla="*/ 0 h 21600"/>
                <a:gd name="T2" fmla="*/ 89 w 21600"/>
                <a:gd name="T3" fmla="*/ 122 h 21600"/>
                <a:gd name="T4" fmla="*/ 0 w 21600"/>
                <a:gd name="T5" fmla="*/ 12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1"/>
              </a:solidFill>
              <a:round/>
              <a:headEnd/>
              <a:tailEnd/>
            </a:ln>
          </p:spPr>
          <p:txBody>
            <a:bodyPr wrap="none" anchor="ctr"/>
            <a:lstStyle/>
            <a:p>
              <a:endParaRPr lang="en-US" sz="2400"/>
            </a:p>
          </p:txBody>
        </p:sp>
      </p:grpSp>
      <p:grpSp>
        <p:nvGrpSpPr>
          <p:cNvPr id="8" name="Group 6"/>
          <p:cNvGrpSpPr>
            <a:grpSpLocks/>
          </p:cNvGrpSpPr>
          <p:nvPr userDrawn="1"/>
        </p:nvGrpSpPr>
        <p:grpSpPr bwMode="auto">
          <a:xfrm>
            <a:off x="5915028" y="1930401"/>
            <a:ext cx="2548465" cy="4178300"/>
            <a:chOff x="2528" y="981"/>
            <a:chExt cx="1622" cy="2767"/>
          </a:xfrm>
        </p:grpSpPr>
        <p:sp>
          <p:nvSpPr>
            <p:cNvPr id="9" name="Arc 7"/>
            <p:cNvSpPr>
              <a:spLocks/>
            </p:cNvSpPr>
            <p:nvPr/>
          </p:nvSpPr>
          <p:spPr bwMode="auto">
            <a:xfrm rot="-5400000">
              <a:off x="2647" y="862"/>
              <a:ext cx="1383" cy="1622"/>
            </a:xfrm>
            <a:custGeom>
              <a:avLst/>
              <a:gdLst>
                <a:gd name="T0" fmla="*/ 0 w 21600"/>
                <a:gd name="T1" fmla="*/ 0 h 21600"/>
                <a:gd name="T2" fmla="*/ 89 w 21600"/>
                <a:gd name="T3" fmla="*/ 122 h 21600"/>
                <a:gd name="T4" fmla="*/ 0 w 21600"/>
                <a:gd name="T5" fmla="*/ 12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0076A8"/>
              </a:solidFill>
              <a:round/>
              <a:headEnd/>
              <a:tailEnd/>
            </a:ln>
          </p:spPr>
          <p:txBody>
            <a:bodyPr wrap="none" anchor="ctr"/>
            <a:lstStyle/>
            <a:p>
              <a:endParaRPr lang="en-US" sz="2400"/>
            </a:p>
          </p:txBody>
        </p:sp>
        <p:sp>
          <p:nvSpPr>
            <p:cNvPr id="10" name="Arc 8"/>
            <p:cNvSpPr>
              <a:spLocks/>
            </p:cNvSpPr>
            <p:nvPr/>
          </p:nvSpPr>
          <p:spPr bwMode="auto">
            <a:xfrm rot="10800000">
              <a:off x="2528" y="2365"/>
              <a:ext cx="1622" cy="1383"/>
            </a:xfrm>
            <a:custGeom>
              <a:avLst/>
              <a:gdLst>
                <a:gd name="T0" fmla="*/ 0 w 21600"/>
                <a:gd name="T1" fmla="*/ 0 h 21600"/>
                <a:gd name="T2" fmla="*/ 122 w 21600"/>
                <a:gd name="T3" fmla="*/ 89 h 21600"/>
                <a:gd name="T4" fmla="*/ 0 w 21600"/>
                <a:gd name="T5" fmla="*/ 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0076A8"/>
              </a:solidFill>
              <a:round/>
              <a:headEnd/>
              <a:tailEnd/>
            </a:ln>
          </p:spPr>
          <p:txBody>
            <a:bodyPr wrap="none" anchor="ctr"/>
            <a:lstStyle/>
            <a:p>
              <a:endParaRPr lang="en-US" sz="2400"/>
            </a:p>
          </p:txBody>
        </p:sp>
      </p:grpSp>
      <p:sp>
        <p:nvSpPr>
          <p:cNvPr id="11" name="Text Box 9"/>
          <p:cNvSpPr txBox="1">
            <a:spLocks noChangeArrowheads="1"/>
          </p:cNvSpPr>
          <p:nvPr userDrawn="1"/>
        </p:nvSpPr>
        <p:spPr bwMode="auto">
          <a:xfrm>
            <a:off x="8111433" y="2213194"/>
            <a:ext cx="3251200" cy="338554"/>
          </a:xfrm>
          <a:prstGeom prst="rect">
            <a:avLst/>
          </a:prstGeom>
          <a:noFill/>
          <a:ln w="3175">
            <a:noFill/>
            <a:miter lim="800000"/>
            <a:headEnd/>
            <a:tailEnd/>
          </a:ln>
        </p:spPr>
        <p:txBody>
          <a:bodyPr>
            <a:spAutoFit/>
          </a:bodyPr>
          <a:lstStyle/>
          <a:p>
            <a:pPr>
              <a:spcBef>
                <a:spcPct val="50000"/>
              </a:spcBef>
            </a:pPr>
            <a:r>
              <a:rPr lang="en-US" sz="1600" dirty="0">
                <a:solidFill>
                  <a:schemeClr val="tx1">
                    <a:lumMod val="65000"/>
                    <a:lumOff val="35000"/>
                  </a:schemeClr>
                </a:solidFill>
              </a:rPr>
              <a:t>Problem focused</a:t>
            </a:r>
          </a:p>
        </p:txBody>
      </p:sp>
      <p:sp>
        <p:nvSpPr>
          <p:cNvPr id="14" name="Text Box 12"/>
          <p:cNvSpPr txBox="1">
            <a:spLocks noChangeArrowheads="1"/>
          </p:cNvSpPr>
          <p:nvPr userDrawn="1"/>
        </p:nvSpPr>
        <p:spPr bwMode="auto">
          <a:xfrm>
            <a:off x="7784980" y="5221822"/>
            <a:ext cx="3175000" cy="338554"/>
          </a:xfrm>
          <a:prstGeom prst="rect">
            <a:avLst/>
          </a:prstGeom>
          <a:noFill/>
          <a:ln w="3175">
            <a:noFill/>
            <a:miter lim="800000"/>
            <a:headEnd/>
            <a:tailEnd/>
          </a:ln>
        </p:spPr>
        <p:txBody>
          <a:bodyPr>
            <a:spAutoFit/>
          </a:bodyPr>
          <a:lstStyle/>
          <a:p>
            <a:pPr>
              <a:spcBef>
                <a:spcPct val="50000"/>
              </a:spcBef>
            </a:pPr>
            <a:r>
              <a:rPr lang="en-US" sz="1600" dirty="0">
                <a:solidFill>
                  <a:schemeClr val="tx1">
                    <a:lumMod val="65000"/>
                    <a:lumOff val="35000"/>
                  </a:schemeClr>
                </a:solidFill>
              </a:rPr>
              <a:t>Driving Guidelines</a:t>
            </a:r>
          </a:p>
        </p:txBody>
      </p:sp>
      <p:sp>
        <p:nvSpPr>
          <p:cNvPr id="16" name="Oval 14"/>
          <p:cNvSpPr>
            <a:spLocks noChangeArrowheads="1"/>
          </p:cNvSpPr>
          <p:nvPr userDrawn="1"/>
        </p:nvSpPr>
        <p:spPr bwMode="auto">
          <a:xfrm>
            <a:off x="7661548" y="5289553"/>
            <a:ext cx="203200" cy="203200"/>
          </a:xfrm>
          <a:prstGeom prst="ellipse">
            <a:avLst/>
          </a:prstGeom>
          <a:noFill/>
          <a:ln w="12700">
            <a:solidFill>
              <a:srgbClr val="006699"/>
            </a:solidFill>
            <a:round/>
            <a:headEnd/>
            <a:tailEnd/>
          </a:ln>
        </p:spPr>
        <p:txBody>
          <a:bodyPr wrap="none" anchor="ctr"/>
          <a:lstStyle/>
          <a:p>
            <a:endParaRPr lang="en-US" sz="1600"/>
          </a:p>
        </p:txBody>
      </p:sp>
      <p:sp>
        <p:nvSpPr>
          <p:cNvPr id="18" name="Text Box 16"/>
          <p:cNvSpPr txBox="1">
            <a:spLocks noChangeArrowheads="1"/>
          </p:cNvSpPr>
          <p:nvPr userDrawn="1"/>
        </p:nvSpPr>
        <p:spPr bwMode="auto">
          <a:xfrm>
            <a:off x="9960821" y="4044951"/>
            <a:ext cx="1701800" cy="338554"/>
          </a:xfrm>
          <a:prstGeom prst="rect">
            <a:avLst/>
          </a:prstGeom>
          <a:noFill/>
          <a:ln w="3175">
            <a:noFill/>
            <a:miter lim="800000"/>
            <a:headEnd/>
            <a:tailEnd/>
          </a:ln>
        </p:spPr>
        <p:txBody>
          <a:bodyPr>
            <a:spAutoFit/>
          </a:bodyPr>
          <a:lstStyle/>
          <a:p>
            <a:pPr>
              <a:spcBef>
                <a:spcPct val="50000"/>
              </a:spcBef>
            </a:pPr>
            <a:r>
              <a:rPr lang="en-US" sz="1600" dirty="0">
                <a:solidFill>
                  <a:schemeClr val="tx1">
                    <a:lumMod val="65000"/>
                    <a:lumOff val="35000"/>
                  </a:schemeClr>
                </a:solidFill>
              </a:rPr>
              <a:t>Define</a:t>
            </a:r>
          </a:p>
        </p:txBody>
      </p:sp>
      <p:sp>
        <p:nvSpPr>
          <p:cNvPr id="20" name="Text Box 18"/>
          <p:cNvSpPr txBox="1">
            <a:spLocks noChangeArrowheads="1"/>
          </p:cNvSpPr>
          <p:nvPr userDrawn="1"/>
        </p:nvSpPr>
        <p:spPr bwMode="auto">
          <a:xfrm>
            <a:off x="9954472" y="4349751"/>
            <a:ext cx="1604433" cy="338554"/>
          </a:xfrm>
          <a:prstGeom prst="rect">
            <a:avLst/>
          </a:prstGeom>
          <a:noFill/>
          <a:ln w="3175">
            <a:noFill/>
            <a:miter lim="800000"/>
            <a:headEnd/>
            <a:tailEnd/>
          </a:ln>
        </p:spPr>
        <p:txBody>
          <a:bodyPr>
            <a:spAutoFit/>
          </a:bodyPr>
          <a:lstStyle/>
          <a:p>
            <a:pPr>
              <a:spcBef>
                <a:spcPct val="50000"/>
              </a:spcBef>
            </a:pPr>
            <a:r>
              <a:rPr lang="en-US" sz="1600">
                <a:solidFill>
                  <a:schemeClr val="tx1">
                    <a:lumMod val="65000"/>
                    <a:lumOff val="35000"/>
                  </a:schemeClr>
                </a:solidFill>
              </a:rPr>
              <a:t>Measure</a:t>
            </a:r>
          </a:p>
        </p:txBody>
      </p:sp>
      <p:sp>
        <p:nvSpPr>
          <p:cNvPr id="21" name="Text Box 19"/>
          <p:cNvSpPr txBox="1">
            <a:spLocks noChangeArrowheads="1"/>
          </p:cNvSpPr>
          <p:nvPr userDrawn="1"/>
        </p:nvSpPr>
        <p:spPr bwMode="auto">
          <a:xfrm>
            <a:off x="8430820" y="1727956"/>
            <a:ext cx="3251200" cy="420564"/>
          </a:xfrm>
          <a:prstGeom prst="rect">
            <a:avLst/>
          </a:prstGeom>
          <a:noFill/>
          <a:ln w="3175">
            <a:noFill/>
            <a:miter lim="800000"/>
            <a:headEnd/>
            <a:tailEnd/>
          </a:ln>
        </p:spPr>
        <p:txBody>
          <a:bodyPr>
            <a:spAutoFit/>
          </a:bodyPr>
          <a:lstStyle/>
          <a:p>
            <a:pPr>
              <a:spcBef>
                <a:spcPct val="50000"/>
              </a:spcBef>
            </a:pPr>
            <a:r>
              <a:rPr lang="en-US" sz="2133" dirty="0"/>
              <a:t>Six Sigma</a:t>
            </a:r>
          </a:p>
        </p:txBody>
      </p:sp>
      <p:sp>
        <p:nvSpPr>
          <p:cNvPr id="22" name="Text Box 20"/>
          <p:cNvSpPr txBox="1">
            <a:spLocks noChangeArrowheads="1"/>
          </p:cNvSpPr>
          <p:nvPr userDrawn="1"/>
        </p:nvSpPr>
        <p:spPr bwMode="auto">
          <a:xfrm>
            <a:off x="1497969" y="1698772"/>
            <a:ext cx="2095500" cy="420564"/>
          </a:xfrm>
          <a:prstGeom prst="rect">
            <a:avLst/>
          </a:prstGeom>
          <a:noFill/>
          <a:ln w="3175">
            <a:noFill/>
            <a:miter lim="800000"/>
            <a:headEnd/>
            <a:tailEnd/>
          </a:ln>
        </p:spPr>
        <p:txBody>
          <a:bodyPr>
            <a:spAutoFit/>
          </a:bodyPr>
          <a:lstStyle/>
          <a:p>
            <a:pPr algn="r">
              <a:spcBef>
                <a:spcPct val="50000"/>
              </a:spcBef>
            </a:pPr>
            <a:r>
              <a:rPr lang="en-US" sz="2133" dirty="0"/>
              <a:t>Lean</a:t>
            </a:r>
          </a:p>
        </p:txBody>
      </p:sp>
      <p:sp>
        <p:nvSpPr>
          <p:cNvPr id="23" name="Text Box 21"/>
          <p:cNvSpPr txBox="1">
            <a:spLocks noChangeArrowheads="1"/>
          </p:cNvSpPr>
          <p:nvPr userDrawn="1"/>
        </p:nvSpPr>
        <p:spPr bwMode="auto">
          <a:xfrm>
            <a:off x="7435582" y="3014156"/>
            <a:ext cx="4017433" cy="338554"/>
          </a:xfrm>
          <a:prstGeom prst="rect">
            <a:avLst/>
          </a:prstGeom>
          <a:noFill/>
          <a:ln w="3175">
            <a:noFill/>
            <a:miter lim="800000"/>
            <a:headEnd/>
            <a:tailEnd/>
          </a:ln>
        </p:spPr>
        <p:txBody>
          <a:bodyPr>
            <a:spAutoFit/>
          </a:bodyPr>
          <a:lstStyle/>
          <a:p>
            <a:pPr>
              <a:spcBef>
                <a:spcPct val="50000"/>
              </a:spcBef>
            </a:pPr>
            <a:r>
              <a:rPr lang="en-US" sz="1600" dirty="0">
                <a:solidFill>
                  <a:schemeClr val="tx1">
                    <a:lumMod val="65000"/>
                    <a:lumOff val="35000"/>
                  </a:schemeClr>
                </a:solidFill>
              </a:rPr>
              <a:t>Structured Program</a:t>
            </a:r>
          </a:p>
        </p:txBody>
      </p:sp>
      <p:sp>
        <p:nvSpPr>
          <p:cNvPr id="30" name="Text Box 28"/>
          <p:cNvSpPr txBox="1">
            <a:spLocks noChangeArrowheads="1"/>
          </p:cNvSpPr>
          <p:nvPr userDrawn="1"/>
        </p:nvSpPr>
        <p:spPr bwMode="auto">
          <a:xfrm>
            <a:off x="952771" y="2211512"/>
            <a:ext cx="2963333" cy="338554"/>
          </a:xfrm>
          <a:prstGeom prst="rect">
            <a:avLst/>
          </a:prstGeom>
          <a:noFill/>
          <a:ln w="3175">
            <a:noFill/>
            <a:miter lim="800000"/>
            <a:headEnd/>
            <a:tailEnd/>
          </a:ln>
        </p:spPr>
        <p:txBody>
          <a:bodyPr>
            <a:spAutoFit/>
          </a:bodyPr>
          <a:lstStyle/>
          <a:p>
            <a:pPr algn="r">
              <a:spcBef>
                <a:spcPct val="50000"/>
              </a:spcBef>
            </a:pPr>
            <a:r>
              <a:rPr lang="en-US" sz="1600" dirty="0">
                <a:solidFill>
                  <a:schemeClr val="tx1">
                    <a:lumMod val="65000"/>
                    <a:lumOff val="35000"/>
                  </a:schemeClr>
                </a:solidFill>
              </a:rPr>
              <a:t>Flow Focused</a:t>
            </a:r>
          </a:p>
        </p:txBody>
      </p:sp>
      <p:sp>
        <p:nvSpPr>
          <p:cNvPr id="31" name="Text Box 29"/>
          <p:cNvSpPr txBox="1">
            <a:spLocks noChangeArrowheads="1"/>
          </p:cNvSpPr>
          <p:nvPr userDrawn="1"/>
        </p:nvSpPr>
        <p:spPr bwMode="auto">
          <a:xfrm>
            <a:off x="527714" y="3010210"/>
            <a:ext cx="4066117" cy="338554"/>
          </a:xfrm>
          <a:prstGeom prst="rect">
            <a:avLst/>
          </a:prstGeom>
          <a:noFill/>
          <a:ln w="3175">
            <a:noFill/>
            <a:miter lim="800000"/>
            <a:headEnd/>
            <a:tailEnd/>
          </a:ln>
        </p:spPr>
        <p:txBody>
          <a:bodyPr>
            <a:spAutoFit/>
          </a:bodyPr>
          <a:lstStyle/>
          <a:p>
            <a:pPr algn="r">
              <a:spcBef>
                <a:spcPct val="50000"/>
              </a:spcBef>
            </a:pPr>
            <a:r>
              <a:rPr lang="en-US" sz="1600" dirty="0">
                <a:solidFill>
                  <a:schemeClr val="tx1">
                    <a:lumMod val="65000"/>
                    <a:lumOff val="35000"/>
                  </a:schemeClr>
                </a:solidFill>
              </a:rPr>
              <a:t>Flexible Program</a:t>
            </a:r>
          </a:p>
        </p:txBody>
      </p:sp>
      <p:sp>
        <p:nvSpPr>
          <p:cNvPr id="33" name="Text Box 31"/>
          <p:cNvSpPr txBox="1">
            <a:spLocks noChangeArrowheads="1"/>
          </p:cNvSpPr>
          <p:nvPr userDrawn="1"/>
        </p:nvSpPr>
        <p:spPr bwMode="auto">
          <a:xfrm>
            <a:off x="9960822" y="4652435"/>
            <a:ext cx="1604433" cy="338554"/>
          </a:xfrm>
          <a:prstGeom prst="rect">
            <a:avLst/>
          </a:prstGeom>
          <a:noFill/>
          <a:ln w="3175">
            <a:noFill/>
            <a:miter lim="800000"/>
            <a:headEnd/>
            <a:tailEnd/>
          </a:ln>
        </p:spPr>
        <p:txBody>
          <a:bodyPr>
            <a:spAutoFit/>
          </a:bodyPr>
          <a:lstStyle/>
          <a:p>
            <a:pPr>
              <a:spcBef>
                <a:spcPct val="50000"/>
              </a:spcBef>
            </a:pPr>
            <a:r>
              <a:rPr lang="en-US" sz="1600">
                <a:solidFill>
                  <a:schemeClr val="tx1">
                    <a:lumMod val="65000"/>
                    <a:lumOff val="35000"/>
                  </a:schemeClr>
                </a:solidFill>
              </a:rPr>
              <a:t>Analyse</a:t>
            </a:r>
          </a:p>
        </p:txBody>
      </p:sp>
      <p:sp>
        <p:nvSpPr>
          <p:cNvPr id="35" name="Text Box 33"/>
          <p:cNvSpPr txBox="1">
            <a:spLocks noChangeArrowheads="1"/>
          </p:cNvSpPr>
          <p:nvPr userDrawn="1"/>
        </p:nvSpPr>
        <p:spPr bwMode="auto">
          <a:xfrm>
            <a:off x="9950238" y="4931835"/>
            <a:ext cx="1604433" cy="338554"/>
          </a:xfrm>
          <a:prstGeom prst="rect">
            <a:avLst/>
          </a:prstGeom>
          <a:noFill/>
          <a:ln w="3175">
            <a:noFill/>
            <a:miter lim="800000"/>
            <a:headEnd/>
            <a:tailEnd/>
          </a:ln>
        </p:spPr>
        <p:txBody>
          <a:bodyPr>
            <a:spAutoFit/>
          </a:bodyPr>
          <a:lstStyle/>
          <a:p>
            <a:pPr>
              <a:spcBef>
                <a:spcPct val="50000"/>
              </a:spcBef>
            </a:pPr>
            <a:r>
              <a:rPr lang="en-US" sz="1600">
                <a:solidFill>
                  <a:schemeClr val="tx1">
                    <a:lumMod val="65000"/>
                    <a:lumOff val="35000"/>
                  </a:schemeClr>
                </a:solidFill>
              </a:rPr>
              <a:t>Improve</a:t>
            </a:r>
          </a:p>
        </p:txBody>
      </p:sp>
      <p:sp>
        <p:nvSpPr>
          <p:cNvPr id="43" name="Text Box 41"/>
          <p:cNvSpPr txBox="1">
            <a:spLocks noChangeArrowheads="1"/>
          </p:cNvSpPr>
          <p:nvPr userDrawn="1"/>
        </p:nvSpPr>
        <p:spPr bwMode="auto">
          <a:xfrm>
            <a:off x="9950238" y="5219702"/>
            <a:ext cx="1604433" cy="338554"/>
          </a:xfrm>
          <a:prstGeom prst="rect">
            <a:avLst/>
          </a:prstGeom>
          <a:noFill/>
          <a:ln w="3175">
            <a:noFill/>
            <a:miter lim="800000"/>
            <a:headEnd/>
            <a:tailEnd/>
          </a:ln>
        </p:spPr>
        <p:txBody>
          <a:bodyPr>
            <a:spAutoFit/>
          </a:bodyPr>
          <a:lstStyle/>
          <a:p>
            <a:pPr>
              <a:spcBef>
                <a:spcPct val="50000"/>
              </a:spcBef>
            </a:pPr>
            <a:r>
              <a:rPr lang="en-US" sz="1600">
                <a:solidFill>
                  <a:schemeClr val="tx1">
                    <a:lumMod val="65000"/>
                    <a:lumOff val="35000"/>
                  </a:schemeClr>
                </a:solidFill>
              </a:rPr>
              <a:t>Control</a:t>
            </a:r>
          </a:p>
        </p:txBody>
      </p:sp>
      <p:grpSp>
        <p:nvGrpSpPr>
          <p:cNvPr id="81" name="Group 80"/>
          <p:cNvGrpSpPr/>
          <p:nvPr userDrawn="1"/>
        </p:nvGrpSpPr>
        <p:grpSpPr>
          <a:xfrm>
            <a:off x="2372211" y="5211960"/>
            <a:ext cx="3035028" cy="338555"/>
            <a:chOff x="1774395" y="3908966"/>
            <a:chExt cx="2276271" cy="253916"/>
          </a:xfrm>
        </p:grpSpPr>
        <p:sp>
          <p:nvSpPr>
            <p:cNvPr id="44" name="Line 42"/>
            <p:cNvSpPr>
              <a:spLocks noChangeShapeType="1"/>
            </p:cNvSpPr>
            <p:nvPr userDrawn="1"/>
          </p:nvSpPr>
          <p:spPr bwMode="auto">
            <a:xfrm rot="10800000">
              <a:off x="3212466" y="4053908"/>
              <a:ext cx="838200" cy="1587"/>
            </a:xfrm>
            <a:prstGeom prst="line">
              <a:avLst/>
            </a:prstGeom>
            <a:noFill/>
            <a:ln w="12700">
              <a:solidFill>
                <a:schemeClr val="accent1"/>
              </a:solidFill>
              <a:round/>
              <a:headEnd/>
              <a:tailEnd/>
            </a:ln>
          </p:spPr>
          <p:txBody>
            <a:bodyPr anchor="ctr"/>
            <a:lstStyle/>
            <a:p>
              <a:endParaRPr lang="en-AU" sz="1600"/>
            </a:p>
          </p:txBody>
        </p:sp>
        <p:sp>
          <p:nvSpPr>
            <p:cNvPr id="45" name="Oval 43"/>
            <p:cNvSpPr>
              <a:spLocks noChangeArrowheads="1"/>
            </p:cNvSpPr>
            <p:nvPr userDrawn="1"/>
          </p:nvSpPr>
          <p:spPr bwMode="auto">
            <a:xfrm rot="10800000">
              <a:off x="3060066" y="3980883"/>
              <a:ext cx="152400" cy="152400"/>
            </a:xfrm>
            <a:prstGeom prst="ellipse">
              <a:avLst/>
            </a:prstGeom>
            <a:noFill/>
            <a:ln w="12700">
              <a:solidFill>
                <a:schemeClr val="accent1"/>
              </a:solidFill>
              <a:round/>
              <a:headEnd/>
              <a:tailEnd/>
            </a:ln>
          </p:spPr>
          <p:txBody>
            <a:bodyPr wrap="none" anchor="ctr"/>
            <a:lstStyle/>
            <a:p>
              <a:endParaRPr lang="en-US" sz="1600"/>
            </a:p>
          </p:txBody>
        </p:sp>
        <p:sp>
          <p:nvSpPr>
            <p:cNvPr id="46" name="Text Box 44"/>
            <p:cNvSpPr txBox="1">
              <a:spLocks noChangeArrowheads="1"/>
            </p:cNvSpPr>
            <p:nvPr userDrawn="1"/>
          </p:nvSpPr>
          <p:spPr bwMode="auto">
            <a:xfrm>
              <a:off x="1774395" y="3908966"/>
              <a:ext cx="1324928" cy="253916"/>
            </a:xfrm>
            <a:prstGeom prst="rect">
              <a:avLst/>
            </a:prstGeom>
            <a:noFill/>
            <a:ln w="3175">
              <a:noFill/>
              <a:miter lim="800000"/>
              <a:headEnd/>
              <a:tailEnd/>
            </a:ln>
          </p:spPr>
          <p:txBody>
            <a:bodyPr wrap="square">
              <a:spAutoFit/>
            </a:bodyPr>
            <a:lstStyle/>
            <a:p>
              <a:pPr algn="r">
                <a:spcBef>
                  <a:spcPct val="50000"/>
                </a:spcBef>
              </a:pPr>
              <a:r>
                <a:rPr lang="en-US" sz="1600" dirty="0">
                  <a:solidFill>
                    <a:schemeClr val="tx1">
                      <a:lumMod val="65000"/>
                      <a:lumOff val="35000"/>
                    </a:schemeClr>
                  </a:solidFill>
                </a:rPr>
                <a:t>Driving Guidelines</a:t>
              </a:r>
            </a:p>
          </p:txBody>
        </p:sp>
      </p:grpSp>
      <p:sp>
        <p:nvSpPr>
          <p:cNvPr id="63" name="Text Box 61"/>
          <p:cNvSpPr txBox="1">
            <a:spLocks noChangeArrowheads="1"/>
          </p:cNvSpPr>
          <p:nvPr userDrawn="1"/>
        </p:nvSpPr>
        <p:spPr bwMode="auto">
          <a:xfrm>
            <a:off x="8496572" y="5884895"/>
            <a:ext cx="3251200" cy="420564"/>
          </a:xfrm>
          <a:prstGeom prst="rect">
            <a:avLst/>
          </a:prstGeom>
          <a:noFill/>
          <a:ln w="3175">
            <a:noFill/>
            <a:miter lim="800000"/>
            <a:headEnd/>
            <a:tailEnd/>
          </a:ln>
        </p:spPr>
        <p:txBody>
          <a:bodyPr>
            <a:spAutoFit/>
          </a:bodyPr>
          <a:lstStyle/>
          <a:p>
            <a:pPr>
              <a:spcBef>
                <a:spcPct val="50000"/>
              </a:spcBef>
            </a:pPr>
            <a:r>
              <a:rPr lang="en-US" sz="2133" dirty="0"/>
              <a:t>Variation Reduction</a:t>
            </a:r>
          </a:p>
        </p:txBody>
      </p:sp>
      <p:sp>
        <p:nvSpPr>
          <p:cNvPr id="64" name="Text Box 62"/>
          <p:cNvSpPr txBox="1">
            <a:spLocks noChangeArrowheads="1"/>
          </p:cNvSpPr>
          <p:nvPr userDrawn="1"/>
        </p:nvSpPr>
        <p:spPr bwMode="auto">
          <a:xfrm>
            <a:off x="478367" y="5904947"/>
            <a:ext cx="3103033" cy="420564"/>
          </a:xfrm>
          <a:prstGeom prst="rect">
            <a:avLst/>
          </a:prstGeom>
          <a:noFill/>
          <a:ln w="3175">
            <a:noFill/>
            <a:miter lim="800000"/>
            <a:headEnd/>
            <a:tailEnd/>
          </a:ln>
        </p:spPr>
        <p:txBody>
          <a:bodyPr>
            <a:spAutoFit/>
          </a:bodyPr>
          <a:lstStyle/>
          <a:p>
            <a:pPr algn="r">
              <a:spcBef>
                <a:spcPct val="50000"/>
              </a:spcBef>
            </a:pPr>
            <a:r>
              <a:rPr lang="en-US" sz="2133" dirty="0"/>
              <a:t>Waste Reduction</a:t>
            </a:r>
          </a:p>
        </p:txBody>
      </p:sp>
      <p:grpSp>
        <p:nvGrpSpPr>
          <p:cNvPr id="65" name="Group 63"/>
          <p:cNvGrpSpPr>
            <a:grpSpLocks/>
          </p:cNvGrpSpPr>
          <p:nvPr userDrawn="1"/>
        </p:nvGrpSpPr>
        <p:grpSpPr bwMode="auto">
          <a:xfrm>
            <a:off x="2952751" y="3334859"/>
            <a:ext cx="6127749" cy="1536700"/>
            <a:chOff x="1391" y="1842"/>
            <a:chExt cx="2895" cy="998"/>
          </a:xfrm>
        </p:grpSpPr>
        <p:grpSp>
          <p:nvGrpSpPr>
            <p:cNvPr id="66" name="Group 64"/>
            <p:cNvGrpSpPr>
              <a:grpSpLocks/>
            </p:cNvGrpSpPr>
            <p:nvPr/>
          </p:nvGrpSpPr>
          <p:grpSpPr bwMode="auto">
            <a:xfrm>
              <a:off x="1391" y="1842"/>
              <a:ext cx="2895" cy="998"/>
              <a:chOff x="1391" y="1842"/>
              <a:chExt cx="2895" cy="998"/>
            </a:xfrm>
          </p:grpSpPr>
          <p:sp>
            <p:nvSpPr>
              <p:cNvPr id="70" name="AutoShape 65"/>
              <p:cNvSpPr>
                <a:spLocks noChangeArrowheads="1"/>
              </p:cNvSpPr>
              <p:nvPr/>
            </p:nvSpPr>
            <p:spPr bwMode="auto">
              <a:xfrm>
                <a:off x="1973" y="1842"/>
                <a:ext cx="2313" cy="998"/>
              </a:xfrm>
              <a:prstGeom prst="homePlate">
                <a:avLst>
                  <a:gd name="adj" fmla="val 57941"/>
                </a:avLst>
              </a:prstGeom>
              <a:solidFill>
                <a:srgbClr val="EAEAEA"/>
              </a:solidFill>
              <a:ln w="9525">
                <a:noFill/>
                <a:miter lim="800000"/>
                <a:headEnd/>
                <a:tailEnd/>
              </a:ln>
            </p:spPr>
            <p:txBody>
              <a:bodyPr wrap="none" anchor="ctr"/>
              <a:lstStyle/>
              <a:p>
                <a:endParaRPr lang="en-US" sz="1600"/>
              </a:p>
            </p:txBody>
          </p:sp>
          <p:sp>
            <p:nvSpPr>
              <p:cNvPr id="71" name="AutoShape 66"/>
              <p:cNvSpPr>
                <a:spLocks noChangeArrowheads="1"/>
              </p:cNvSpPr>
              <p:nvPr/>
            </p:nvSpPr>
            <p:spPr bwMode="auto">
              <a:xfrm rot="10800000">
                <a:off x="1391" y="1842"/>
                <a:ext cx="2313" cy="998"/>
              </a:xfrm>
              <a:prstGeom prst="homePlate">
                <a:avLst>
                  <a:gd name="adj" fmla="val 57941"/>
                </a:avLst>
              </a:prstGeom>
              <a:solidFill>
                <a:srgbClr val="EAEAEA"/>
              </a:solidFill>
              <a:ln w="9525">
                <a:noFill/>
                <a:miter lim="800000"/>
                <a:headEnd/>
                <a:tailEnd/>
              </a:ln>
            </p:spPr>
            <p:txBody>
              <a:bodyPr wrap="none" anchor="ctr"/>
              <a:lstStyle/>
              <a:p>
                <a:endParaRPr lang="en-US" sz="1600"/>
              </a:p>
            </p:txBody>
          </p:sp>
        </p:grpSp>
        <p:sp>
          <p:nvSpPr>
            <p:cNvPr id="67" name="Text Box 67"/>
            <p:cNvSpPr txBox="1">
              <a:spLocks noChangeArrowheads="1"/>
            </p:cNvSpPr>
            <p:nvPr/>
          </p:nvSpPr>
          <p:spPr bwMode="auto">
            <a:xfrm>
              <a:off x="1927" y="2208"/>
              <a:ext cx="1815" cy="247"/>
            </a:xfrm>
            <a:prstGeom prst="rect">
              <a:avLst/>
            </a:prstGeom>
            <a:solidFill>
              <a:srgbClr val="EAEAEA"/>
            </a:solidFill>
            <a:ln w="3175">
              <a:noFill/>
              <a:miter lim="800000"/>
              <a:headEnd/>
              <a:tailEnd/>
            </a:ln>
          </p:spPr>
          <p:txBody>
            <a:bodyPr lIns="0" rIns="0">
              <a:spAutoFit/>
            </a:bodyPr>
            <a:lstStyle/>
            <a:p>
              <a:pPr algn="ctr">
                <a:spcBef>
                  <a:spcPct val="50000"/>
                </a:spcBef>
              </a:pPr>
              <a:r>
                <a:rPr lang="en-US" sz="1867"/>
                <a:t>Select the Right People</a:t>
              </a:r>
            </a:p>
          </p:txBody>
        </p:sp>
        <p:sp>
          <p:nvSpPr>
            <p:cNvPr id="68" name="Text Box 68"/>
            <p:cNvSpPr txBox="1">
              <a:spLocks noChangeArrowheads="1"/>
            </p:cNvSpPr>
            <p:nvPr/>
          </p:nvSpPr>
          <p:spPr bwMode="auto">
            <a:xfrm>
              <a:off x="1927" y="2523"/>
              <a:ext cx="1803" cy="247"/>
            </a:xfrm>
            <a:prstGeom prst="rect">
              <a:avLst/>
            </a:prstGeom>
            <a:solidFill>
              <a:srgbClr val="EAEAEA"/>
            </a:solidFill>
            <a:ln w="3175">
              <a:noFill/>
              <a:miter lim="800000"/>
              <a:headEnd/>
              <a:tailEnd/>
            </a:ln>
          </p:spPr>
          <p:txBody>
            <a:bodyPr lIns="0" rIns="0">
              <a:spAutoFit/>
            </a:bodyPr>
            <a:lstStyle/>
            <a:p>
              <a:pPr algn="ctr">
                <a:spcBef>
                  <a:spcPct val="50000"/>
                </a:spcBef>
              </a:pPr>
              <a:r>
                <a:rPr lang="en-US" sz="1867"/>
                <a:t>Management Support</a:t>
              </a:r>
            </a:p>
          </p:txBody>
        </p:sp>
        <p:sp>
          <p:nvSpPr>
            <p:cNvPr id="69" name="Text Box 69"/>
            <p:cNvSpPr txBox="1">
              <a:spLocks noChangeArrowheads="1"/>
            </p:cNvSpPr>
            <p:nvPr/>
          </p:nvSpPr>
          <p:spPr bwMode="auto">
            <a:xfrm>
              <a:off x="1935" y="1888"/>
              <a:ext cx="1803" cy="247"/>
            </a:xfrm>
            <a:prstGeom prst="rect">
              <a:avLst/>
            </a:prstGeom>
            <a:solidFill>
              <a:srgbClr val="EAEAEA"/>
            </a:solidFill>
            <a:ln w="3175">
              <a:noFill/>
              <a:miter lim="800000"/>
              <a:headEnd/>
              <a:tailEnd/>
            </a:ln>
          </p:spPr>
          <p:txBody>
            <a:bodyPr lIns="0" rIns="0">
              <a:spAutoFit/>
            </a:bodyPr>
            <a:lstStyle/>
            <a:p>
              <a:pPr algn="ctr">
                <a:spcBef>
                  <a:spcPct val="50000"/>
                </a:spcBef>
              </a:pPr>
              <a:r>
                <a:rPr lang="en-US" sz="1867"/>
                <a:t>Select the Right Projects</a:t>
              </a:r>
            </a:p>
          </p:txBody>
        </p:sp>
      </p:grpSp>
      <p:sp>
        <p:nvSpPr>
          <p:cNvPr id="47" name="Text Box 45"/>
          <p:cNvSpPr txBox="1">
            <a:spLocks noChangeArrowheads="1"/>
          </p:cNvSpPr>
          <p:nvPr userDrawn="1"/>
        </p:nvSpPr>
        <p:spPr bwMode="auto">
          <a:xfrm>
            <a:off x="312693" y="4035886"/>
            <a:ext cx="1701800" cy="338554"/>
          </a:xfrm>
          <a:prstGeom prst="rect">
            <a:avLst/>
          </a:prstGeom>
          <a:noFill/>
          <a:ln w="3175">
            <a:noFill/>
            <a:miter lim="800000"/>
            <a:headEnd/>
            <a:tailEnd/>
          </a:ln>
        </p:spPr>
        <p:txBody>
          <a:bodyPr>
            <a:spAutoFit/>
          </a:bodyPr>
          <a:lstStyle/>
          <a:p>
            <a:pPr algn="r">
              <a:spcBef>
                <a:spcPct val="50000"/>
              </a:spcBef>
            </a:pPr>
            <a:r>
              <a:rPr lang="en-US" sz="1600" dirty="0">
                <a:solidFill>
                  <a:schemeClr val="tx1">
                    <a:lumMod val="65000"/>
                    <a:lumOff val="35000"/>
                  </a:schemeClr>
                </a:solidFill>
              </a:rPr>
              <a:t>Value Stream</a:t>
            </a:r>
          </a:p>
        </p:txBody>
      </p:sp>
      <p:sp>
        <p:nvSpPr>
          <p:cNvPr id="48" name="Text Box 46"/>
          <p:cNvSpPr txBox="1">
            <a:spLocks noChangeArrowheads="1"/>
          </p:cNvSpPr>
          <p:nvPr userDrawn="1"/>
        </p:nvSpPr>
        <p:spPr bwMode="auto">
          <a:xfrm>
            <a:off x="410059" y="4340686"/>
            <a:ext cx="1604435" cy="338554"/>
          </a:xfrm>
          <a:prstGeom prst="rect">
            <a:avLst/>
          </a:prstGeom>
          <a:noFill/>
          <a:ln w="3175">
            <a:noFill/>
            <a:miter lim="800000"/>
            <a:headEnd/>
            <a:tailEnd/>
          </a:ln>
        </p:spPr>
        <p:txBody>
          <a:bodyPr>
            <a:spAutoFit/>
          </a:bodyPr>
          <a:lstStyle/>
          <a:p>
            <a:pPr algn="r">
              <a:spcBef>
                <a:spcPct val="50000"/>
              </a:spcBef>
            </a:pPr>
            <a:r>
              <a:rPr lang="en-US" sz="1600" dirty="0">
                <a:solidFill>
                  <a:schemeClr val="tx1">
                    <a:lumMod val="65000"/>
                    <a:lumOff val="35000"/>
                  </a:schemeClr>
                </a:solidFill>
              </a:rPr>
              <a:t>Waste</a:t>
            </a:r>
          </a:p>
        </p:txBody>
      </p:sp>
      <p:sp>
        <p:nvSpPr>
          <p:cNvPr id="49" name="Text Box 47"/>
          <p:cNvSpPr txBox="1">
            <a:spLocks noChangeArrowheads="1"/>
          </p:cNvSpPr>
          <p:nvPr userDrawn="1"/>
        </p:nvSpPr>
        <p:spPr bwMode="auto">
          <a:xfrm>
            <a:off x="410061" y="4643370"/>
            <a:ext cx="1604433" cy="338554"/>
          </a:xfrm>
          <a:prstGeom prst="rect">
            <a:avLst/>
          </a:prstGeom>
          <a:noFill/>
          <a:ln w="3175">
            <a:noFill/>
            <a:miter lim="800000"/>
            <a:headEnd/>
            <a:tailEnd/>
          </a:ln>
        </p:spPr>
        <p:txBody>
          <a:bodyPr>
            <a:spAutoFit/>
          </a:bodyPr>
          <a:lstStyle/>
          <a:p>
            <a:pPr algn="r">
              <a:spcBef>
                <a:spcPct val="50000"/>
              </a:spcBef>
            </a:pPr>
            <a:r>
              <a:rPr lang="en-US" sz="1600" dirty="0">
                <a:solidFill>
                  <a:schemeClr val="tx1">
                    <a:lumMod val="65000"/>
                    <a:lumOff val="35000"/>
                  </a:schemeClr>
                </a:solidFill>
              </a:rPr>
              <a:t>Flow</a:t>
            </a:r>
          </a:p>
        </p:txBody>
      </p:sp>
      <p:sp>
        <p:nvSpPr>
          <p:cNvPr id="50" name="Text Box 48"/>
          <p:cNvSpPr txBox="1">
            <a:spLocks noChangeArrowheads="1"/>
          </p:cNvSpPr>
          <p:nvPr userDrawn="1"/>
        </p:nvSpPr>
        <p:spPr bwMode="auto">
          <a:xfrm>
            <a:off x="410059" y="4916419"/>
            <a:ext cx="1604435" cy="338554"/>
          </a:xfrm>
          <a:prstGeom prst="rect">
            <a:avLst/>
          </a:prstGeom>
          <a:noFill/>
          <a:ln w="3175">
            <a:noFill/>
            <a:miter lim="800000"/>
            <a:headEnd/>
            <a:tailEnd/>
          </a:ln>
        </p:spPr>
        <p:txBody>
          <a:bodyPr>
            <a:spAutoFit/>
          </a:bodyPr>
          <a:lstStyle/>
          <a:p>
            <a:pPr algn="r">
              <a:spcBef>
                <a:spcPct val="50000"/>
              </a:spcBef>
            </a:pPr>
            <a:r>
              <a:rPr lang="en-US" sz="1600" dirty="0">
                <a:solidFill>
                  <a:schemeClr val="tx1">
                    <a:lumMod val="65000"/>
                    <a:lumOff val="35000"/>
                  </a:schemeClr>
                </a:solidFill>
              </a:rPr>
              <a:t>Pull</a:t>
            </a:r>
          </a:p>
        </p:txBody>
      </p:sp>
      <p:sp>
        <p:nvSpPr>
          <p:cNvPr id="62" name="Text Box 60"/>
          <p:cNvSpPr txBox="1">
            <a:spLocks noChangeArrowheads="1"/>
          </p:cNvSpPr>
          <p:nvPr userDrawn="1"/>
        </p:nvSpPr>
        <p:spPr bwMode="auto">
          <a:xfrm>
            <a:off x="410059" y="5204286"/>
            <a:ext cx="1604435" cy="338554"/>
          </a:xfrm>
          <a:prstGeom prst="rect">
            <a:avLst/>
          </a:prstGeom>
          <a:noFill/>
          <a:ln w="3175">
            <a:noFill/>
            <a:miter lim="800000"/>
            <a:headEnd/>
            <a:tailEnd/>
          </a:ln>
        </p:spPr>
        <p:txBody>
          <a:bodyPr>
            <a:spAutoFit/>
          </a:bodyPr>
          <a:lstStyle/>
          <a:p>
            <a:pPr algn="r">
              <a:spcBef>
                <a:spcPct val="50000"/>
              </a:spcBef>
            </a:pPr>
            <a:r>
              <a:rPr lang="en-US" sz="1600">
                <a:solidFill>
                  <a:schemeClr val="tx1">
                    <a:lumMod val="65000"/>
                    <a:lumOff val="35000"/>
                  </a:schemeClr>
                </a:solidFill>
              </a:rPr>
              <a:t>Perfection</a:t>
            </a:r>
          </a:p>
        </p:txBody>
      </p:sp>
      <p:sp>
        <p:nvSpPr>
          <p:cNvPr id="51" name="Oval 49"/>
          <p:cNvSpPr>
            <a:spLocks noChangeArrowheads="1"/>
          </p:cNvSpPr>
          <p:nvPr userDrawn="1"/>
        </p:nvSpPr>
        <p:spPr bwMode="auto">
          <a:xfrm rot="10800000">
            <a:off x="1826401" y="5084718"/>
            <a:ext cx="259766" cy="649188"/>
          </a:xfrm>
          <a:prstGeom prst="ellipse">
            <a:avLst/>
          </a:prstGeom>
          <a:noFill/>
          <a:ln w="9525">
            <a:solidFill>
              <a:schemeClr val="accent1"/>
            </a:solidFill>
            <a:round/>
            <a:headEnd/>
            <a:tailEnd/>
          </a:ln>
        </p:spPr>
        <p:txBody>
          <a:bodyPr wrap="none" anchor="ctr">
            <a:spAutoFit/>
          </a:bodyPr>
          <a:lstStyle/>
          <a:p>
            <a:endParaRPr lang="en-US" sz="2400"/>
          </a:p>
        </p:txBody>
      </p:sp>
      <p:sp>
        <p:nvSpPr>
          <p:cNvPr id="52" name="Oval 50"/>
          <p:cNvSpPr>
            <a:spLocks noChangeArrowheads="1"/>
          </p:cNvSpPr>
          <p:nvPr userDrawn="1"/>
        </p:nvSpPr>
        <p:spPr bwMode="auto">
          <a:xfrm rot="10800000">
            <a:off x="1826401" y="4791257"/>
            <a:ext cx="259766" cy="649188"/>
          </a:xfrm>
          <a:prstGeom prst="ellipse">
            <a:avLst/>
          </a:prstGeom>
          <a:noFill/>
          <a:ln w="9525">
            <a:solidFill>
              <a:schemeClr val="accent1"/>
            </a:solidFill>
            <a:round/>
            <a:headEnd/>
            <a:tailEnd/>
          </a:ln>
        </p:spPr>
        <p:txBody>
          <a:bodyPr wrap="none" anchor="ctr">
            <a:spAutoFit/>
          </a:bodyPr>
          <a:lstStyle/>
          <a:p>
            <a:endParaRPr lang="en-US" sz="2400"/>
          </a:p>
        </p:txBody>
      </p:sp>
      <p:sp>
        <p:nvSpPr>
          <p:cNvPr id="53" name="Oval 51"/>
          <p:cNvSpPr>
            <a:spLocks noChangeArrowheads="1"/>
          </p:cNvSpPr>
          <p:nvPr userDrawn="1"/>
        </p:nvSpPr>
        <p:spPr bwMode="auto">
          <a:xfrm rot="10800000">
            <a:off x="1822167" y="4494923"/>
            <a:ext cx="259766" cy="649188"/>
          </a:xfrm>
          <a:prstGeom prst="ellipse">
            <a:avLst/>
          </a:prstGeom>
          <a:noFill/>
          <a:ln w="9525">
            <a:solidFill>
              <a:schemeClr val="accent1"/>
            </a:solidFill>
            <a:round/>
            <a:headEnd/>
            <a:tailEnd/>
          </a:ln>
        </p:spPr>
        <p:txBody>
          <a:bodyPr wrap="none" anchor="ctr">
            <a:spAutoFit/>
          </a:bodyPr>
          <a:lstStyle/>
          <a:p>
            <a:endParaRPr lang="en-US" sz="2400"/>
          </a:p>
        </p:txBody>
      </p:sp>
      <p:sp>
        <p:nvSpPr>
          <p:cNvPr id="54" name="Oval 52"/>
          <p:cNvSpPr>
            <a:spLocks noChangeArrowheads="1"/>
          </p:cNvSpPr>
          <p:nvPr userDrawn="1"/>
        </p:nvSpPr>
        <p:spPr bwMode="auto">
          <a:xfrm rot="10800000">
            <a:off x="1826401" y="4196726"/>
            <a:ext cx="259766" cy="649188"/>
          </a:xfrm>
          <a:prstGeom prst="ellipse">
            <a:avLst/>
          </a:prstGeom>
          <a:noFill/>
          <a:ln w="9525">
            <a:solidFill>
              <a:schemeClr val="accent1"/>
            </a:solidFill>
            <a:round/>
            <a:headEnd/>
            <a:tailEnd/>
          </a:ln>
        </p:spPr>
        <p:txBody>
          <a:bodyPr wrap="none" anchor="ctr">
            <a:spAutoFit/>
          </a:bodyPr>
          <a:lstStyle/>
          <a:p>
            <a:endParaRPr lang="en-US" sz="2400"/>
          </a:p>
        </p:txBody>
      </p:sp>
      <p:sp>
        <p:nvSpPr>
          <p:cNvPr id="61" name="Oval 59"/>
          <p:cNvSpPr>
            <a:spLocks noChangeArrowheads="1"/>
          </p:cNvSpPr>
          <p:nvPr userDrawn="1"/>
        </p:nvSpPr>
        <p:spPr bwMode="auto">
          <a:xfrm rot="10800000">
            <a:off x="1826401" y="3900393"/>
            <a:ext cx="259766" cy="649188"/>
          </a:xfrm>
          <a:prstGeom prst="ellipse">
            <a:avLst/>
          </a:prstGeom>
          <a:noFill/>
          <a:ln w="9525">
            <a:solidFill>
              <a:schemeClr val="accent1"/>
            </a:solidFill>
            <a:round/>
            <a:headEnd/>
            <a:tailEnd/>
          </a:ln>
        </p:spPr>
        <p:txBody>
          <a:bodyPr wrap="none" anchor="ctr">
            <a:spAutoFit/>
          </a:bodyPr>
          <a:lstStyle/>
          <a:p>
            <a:endParaRPr lang="en-US" sz="2400"/>
          </a:p>
        </p:txBody>
      </p:sp>
      <p:sp>
        <p:nvSpPr>
          <p:cNvPr id="74" name="Line 42"/>
          <p:cNvSpPr>
            <a:spLocks noChangeShapeType="1"/>
          </p:cNvSpPr>
          <p:nvPr userDrawn="1"/>
        </p:nvSpPr>
        <p:spPr bwMode="auto">
          <a:xfrm rot="10800000">
            <a:off x="2007084" y="4226347"/>
            <a:ext cx="419101" cy="0"/>
          </a:xfrm>
          <a:prstGeom prst="line">
            <a:avLst/>
          </a:prstGeom>
          <a:noFill/>
          <a:ln w="9525">
            <a:solidFill>
              <a:schemeClr val="accent1"/>
            </a:solidFill>
            <a:round/>
            <a:headEnd/>
            <a:tailEnd/>
          </a:ln>
        </p:spPr>
        <p:txBody>
          <a:bodyPr anchor="ctr"/>
          <a:lstStyle/>
          <a:p>
            <a:endParaRPr lang="en-AU" sz="1600"/>
          </a:p>
        </p:txBody>
      </p:sp>
      <p:sp>
        <p:nvSpPr>
          <p:cNvPr id="76" name="Line 42"/>
          <p:cNvSpPr>
            <a:spLocks noChangeShapeType="1"/>
          </p:cNvSpPr>
          <p:nvPr userDrawn="1"/>
        </p:nvSpPr>
        <p:spPr bwMode="auto">
          <a:xfrm rot="10800000">
            <a:off x="2007084" y="4521281"/>
            <a:ext cx="514137" cy="0"/>
          </a:xfrm>
          <a:prstGeom prst="line">
            <a:avLst/>
          </a:prstGeom>
          <a:noFill/>
          <a:ln w="9525">
            <a:solidFill>
              <a:schemeClr val="accent1"/>
            </a:solidFill>
            <a:round/>
            <a:headEnd/>
            <a:tailEnd/>
          </a:ln>
        </p:spPr>
        <p:txBody>
          <a:bodyPr anchor="ctr"/>
          <a:lstStyle/>
          <a:p>
            <a:endParaRPr lang="en-AU" sz="1600"/>
          </a:p>
        </p:txBody>
      </p:sp>
      <p:sp>
        <p:nvSpPr>
          <p:cNvPr id="77" name="Line 42"/>
          <p:cNvSpPr>
            <a:spLocks noChangeShapeType="1"/>
          </p:cNvSpPr>
          <p:nvPr userDrawn="1"/>
        </p:nvSpPr>
        <p:spPr bwMode="auto">
          <a:xfrm rot="10800000">
            <a:off x="2007082" y="4816215"/>
            <a:ext cx="536092" cy="2517"/>
          </a:xfrm>
          <a:prstGeom prst="line">
            <a:avLst/>
          </a:prstGeom>
          <a:noFill/>
          <a:ln w="9525">
            <a:solidFill>
              <a:schemeClr val="accent1"/>
            </a:solidFill>
            <a:round/>
            <a:headEnd/>
            <a:tailEnd/>
          </a:ln>
        </p:spPr>
        <p:txBody>
          <a:bodyPr anchor="ctr"/>
          <a:lstStyle/>
          <a:p>
            <a:endParaRPr lang="en-AU" sz="1600"/>
          </a:p>
        </p:txBody>
      </p:sp>
      <p:sp>
        <p:nvSpPr>
          <p:cNvPr id="78" name="Line 42"/>
          <p:cNvSpPr>
            <a:spLocks noChangeShapeType="1"/>
          </p:cNvSpPr>
          <p:nvPr userDrawn="1"/>
        </p:nvSpPr>
        <p:spPr bwMode="auto">
          <a:xfrm rot="10800000">
            <a:off x="2007082" y="5111151"/>
            <a:ext cx="482116" cy="0"/>
          </a:xfrm>
          <a:prstGeom prst="line">
            <a:avLst/>
          </a:prstGeom>
          <a:noFill/>
          <a:ln w="9525">
            <a:solidFill>
              <a:schemeClr val="accent1"/>
            </a:solidFill>
            <a:round/>
            <a:headEnd/>
            <a:tailEnd/>
          </a:ln>
        </p:spPr>
        <p:txBody>
          <a:bodyPr anchor="ctr"/>
          <a:lstStyle/>
          <a:p>
            <a:endParaRPr lang="en-AU" sz="1600"/>
          </a:p>
        </p:txBody>
      </p:sp>
      <p:sp>
        <p:nvSpPr>
          <p:cNvPr id="79" name="Line 42"/>
          <p:cNvSpPr>
            <a:spLocks noChangeShapeType="1"/>
          </p:cNvSpPr>
          <p:nvPr userDrawn="1"/>
        </p:nvSpPr>
        <p:spPr bwMode="auto">
          <a:xfrm rot="10800000">
            <a:off x="2007084" y="5406087"/>
            <a:ext cx="419101" cy="0"/>
          </a:xfrm>
          <a:prstGeom prst="line">
            <a:avLst/>
          </a:prstGeom>
          <a:noFill/>
          <a:ln w="9525">
            <a:solidFill>
              <a:schemeClr val="accent1"/>
            </a:solidFill>
            <a:round/>
            <a:headEnd/>
            <a:tailEnd/>
          </a:ln>
        </p:spPr>
        <p:txBody>
          <a:bodyPr anchor="ctr"/>
          <a:lstStyle/>
          <a:p>
            <a:endParaRPr lang="en-AU" sz="1600"/>
          </a:p>
        </p:txBody>
      </p:sp>
      <p:grpSp>
        <p:nvGrpSpPr>
          <p:cNvPr id="84" name="Group 83"/>
          <p:cNvGrpSpPr/>
          <p:nvPr userDrawn="1"/>
        </p:nvGrpSpPr>
        <p:grpSpPr>
          <a:xfrm>
            <a:off x="4545449" y="3105481"/>
            <a:ext cx="1320800" cy="203200"/>
            <a:chOff x="3212466" y="4133283"/>
            <a:chExt cx="990600" cy="152400"/>
          </a:xfrm>
        </p:grpSpPr>
        <p:sp>
          <p:nvSpPr>
            <p:cNvPr id="82" name="Line 42"/>
            <p:cNvSpPr>
              <a:spLocks noChangeShapeType="1"/>
            </p:cNvSpPr>
            <p:nvPr userDrawn="1"/>
          </p:nvSpPr>
          <p:spPr bwMode="auto">
            <a:xfrm rot="10800000">
              <a:off x="3364866" y="4206308"/>
              <a:ext cx="838200" cy="1587"/>
            </a:xfrm>
            <a:prstGeom prst="line">
              <a:avLst/>
            </a:prstGeom>
            <a:noFill/>
            <a:ln w="12700">
              <a:solidFill>
                <a:schemeClr val="accent1"/>
              </a:solidFill>
              <a:round/>
              <a:headEnd/>
              <a:tailEnd/>
            </a:ln>
          </p:spPr>
          <p:txBody>
            <a:bodyPr anchor="ctr"/>
            <a:lstStyle/>
            <a:p>
              <a:endParaRPr lang="en-AU" sz="1600"/>
            </a:p>
          </p:txBody>
        </p:sp>
        <p:sp>
          <p:nvSpPr>
            <p:cNvPr id="83" name="Oval 43"/>
            <p:cNvSpPr>
              <a:spLocks noChangeArrowheads="1"/>
            </p:cNvSpPr>
            <p:nvPr userDrawn="1"/>
          </p:nvSpPr>
          <p:spPr bwMode="auto">
            <a:xfrm rot="10800000">
              <a:off x="3212466" y="4133283"/>
              <a:ext cx="152400" cy="152400"/>
            </a:xfrm>
            <a:prstGeom prst="ellipse">
              <a:avLst/>
            </a:prstGeom>
            <a:noFill/>
            <a:ln w="12700">
              <a:solidFill>
                <a:schemeClr val="accent1"/>
              </a:solidFill>
              <a:round/>
              <a:headEnd/>
              <a:tailEnd/>
            </a:ln>
          </p:spPr>
          <p:txBody>
            <a:bodyPr wrap="none" anchor="ctr"/>
            <a:lstStyle/>
            <a:p>
              <a:endParaRPr lang="en-US" sz="1600"/>
            </a:p>
          </p:txBody>
        </p:sp>
      </p:grpSp>
      <p:grpSp>
        <p:nvGrpSpPr>
          <p:cNvPr id="85" name="Group 84"/>
          <p:cNvGrpSpPr/>
          <p:nvPr userDrawn="1"/>
        </p:nvGrpSpPr>
        <p:grpSpPr>
          <a:xfrm>
            <a:off x="3868481" y="2302284"/>
            <a:ext cx="1320800" cy="203200"/>
            <a:chOff x="3212466" y="4133283"/>
            <a:chExt cx="990600" cy="152400"/>
          </a:xfrm>
        </p:grpSpPr>
        <p:sp>
          <p:nvSpPr>
            <p:cNvPr id="86" name="Line 42"/>
            <p:cNvSpPr>
              <a:spLocks noChangeShapeType="1"/>
            </p:cNvSpPr>
            <p:nvPr userDrawn="1"/>
          </p:nvSpPr>
          <p:spPr bwMode="auto">
            <a:xfrm rot="10800000">
              <a:off x="3364866" y="4206308"/>
              <a:ext cx="838200" cy="1587"/>
            </a:xfrm>
            <a:prstGeom prst="line">
              <a:avLst/>
            </a:prstGeom>
            <a:noFill/>
            <a:ln w="12700">
              <a:solidFill>
                <a:schemeClr val="accent1"/>
              </a:solidFill>
              <a:round/>
              <a:headEnd/>
              <a:tailEnd/>
            </a:ln>
          </p:spPr>
          <p:txBody>
            <a:bodyPr anchor="ctr"/>
            <a:lstStyle/>
            <a:p>
              <a:endParaRPr lang="en-AU" sz="1600"/>
            </a:p>
          </p:txBody>
        </p:sp>
        <p:sp>
          <p:nvSpPr>
            <p:cNvPr id="87" name="Oval 43"/>
            <p:cNvSpPr>
              <a:spLocks noChangeArrowheads="1"/>
            </p:cNvSpPr>
            <p:nvPr userDrawn="1"/>
          </p:nvSpPr>
          <p:spPr bwMode="auto">
            <a:xfrm rot="10800000">
              <a:off x="3212466" y="4133283"/>
              <a:ext cx="152400" cy="152400"/>
            </a:xfrm>
            <a:prstGeom prst="ellipse">
              <a:avLst/>
            </a:prstGeom>
            <a:noFill/>
            <a:ln w="12700">
              <a:solidFill>
                <a:schemeClr val="accent1"/>
              </a:solidFill>
              <a:round/>
              <a:headEnd/>
              <a:tailEnd/>
            </a:ln>
          </p:spPr>
          <p:txBody>
            <a:bodyPr wrap="none" anchor="ctr"/>
            <a:lstStyle/>
            <a:p>
              <a:endParaRPr lang="en-US" sz="1600"/>
            </a:p>
          </p:txBody>
        </p:sp>
      </p:grpSp>
      <p:grpSp>
        <p:nvGrpSpPr>
          <p:cNvPr id="88" name="Group 87"/>
          <p:cNvGrpSpPr/>
          <p:nvPr userDrawn="1"/>
        </p:nvGrpSpPr>
        <p:grpSpPr>
          <a:xfrm rot="10800000">
            <a:off x="6163175" y="3097975"/>
            <a:ext cx="1320800" cy="203200"/>
            <a:chOff x="3212466" y="4133283"/>
            <a:chExt cx="990600" cy="152400"/>
          </a:xfrm>
        </p:grpSpPr>
        <p:sp>
          <p:nvSpPr>
            <p:cNvPr id="89" name="Line 42"/>
            <p:cNvSpPr>
              <a:spLocks noChangeShapeType="1"/>
            </p:cNvSpPr>
            <p:nvPr userDrawn="1"/>
          </p:nvSpPr>
          <p:spPr bwMode="auto">
            <a:xfrm rot="10800000">
              <a:off x="3364866" y="4206308"/>
              <a:ext cx="838200" cy="1587"/>
            </a:xfrm>
            <a:prstGeom prst="line">
              <a:avLst/>
            </a:prstGeom>
            <a:noFill/>
            <a:ln w="12700">
              <a:solidFill>
                <a:srgbClr val="0076A8"/>
              </a:solidFill>
              <a:round/>
              <a:headEnd/>
              <a:tailEnd/>
            </a:ln>
          </p:spPr>
          <p:txBody>
            <a:bodyPr anchor="ctr"/>
            <a:lstStyle/>
            <a:p>
              <a:endParaRPr lang="en-AU" sz="1600"/>
            </a:p>
          </p:txBody>
        </p:sp>
        <p:sp>
          <p:nvSpPr>
            <p:cNvPr id="90" name="Oval 43"/>
            <p:cNvSpPr>
              <a:spLocks noChangeArrowheads="1"/>
            </p:cNvSpPr>
            <p:nvPr userDrawn="1"/>
          </p:nvSpPr>
          <p:spPr bwMode="auto">
            <a:xfrm rot="10800000">
              <a:off x="3212466" y="4133283"/>
              <a:ext cx="152400" cy="152400"/>
            </a:xfrm>
            <a:prstGeom prst="ellipse">
              <a:avLst/>
            </a:prstGeom>
            <a:noFill/>
            <a:ln w="12700">
              <a:solidFill>
                <a:srgbClr val="0076A8"/>
              </a:solidFill>
              <a:round/>
              <a:headEnd/>
              <a:tailEnd/>
            </a:ln>
          </p:spPr>
          <p:txBody>
            <a:bodyPr wrap="none" anchor="ctr"/>
            <a:lstStyle/>
            <a:p>
              <a:endParaRPr lang="en-US" sz="1600"/>
            </a:p>
          </p:txBody>
        </p:sp>
      </p:grpSp>
      <p:grpSp>
        <p:nvGrpSpPr>
          <p:cNvPr id="91" name="Group 90"/>
          <p:cNvGrpSpPr/>
          <p:nvPr userDrawn="1"/>
        </p:nvGrpSpPr>
        <p:grpSpPr>
          <a:xfrm rot="10800000">
            <a:off x="6825619" y="2294577"/>
            <a:ext cx="1320800" cy="203200"/>
            <a:chOff x="3212466" y="4133283"/>
            <a:chExt cx="990600" cy="152400"/>
          </a:xfrm>
        </p:grpSpPr>
        <p:sp>
          <p:nvSpPr>
            <p:cNvPr id="92" name="Line 42"/>
            <p:cNvSpPr>
              <a:spLocks noChangeShapeType="1"/>
            </p:cNvSpPr>
            <p:nvPr userDrawn="1"/>
          </p:nvSpPr>
          <p:spPr bwMode="auto">
            <a:xfrm rot="10800000">
              <a:off x="3364866" y="4206308"/>
              <a:ext cx="838200" cy="1587"/>
            </a:xfrm>
            <a:prstGeom prst="line">
              <a:avLst/>
            </a:prstGeom>
            <a:noFill/>
            <a:ln w="12700">
              <a:solidFill>
                <a:srgbClr val="0076A8"/>
              </a:solidFill>
              <a:round/>
              <a:headEnd/>
              <a:tailEnd/>
            </a:ln>
          </p:spPr>
          <p:txBody>
            <a:bodyPr anchor="ctr"/>
            <a:lstStyle/>
            <a:p>
              <a:endParaRPr lang="en-AU" sz="1600"/>
            </a:p>
          </p:txBody>
        </p:sp>
        <p:sp>
          <p:nvSpPr>
            <p:cNvPr id="93" name="Oval 43"/>
            <p:cNvSpPr>
              <a:spLocks noChangeArrowheads="1"/>
            </p:cNvSpPr>
            <p:nvPr userDrawn="1"/>
          </p:nvSpPr>
          <p:spPr bwMode="auto">
            <a:xfrm rot="10800000">
              <a:off x="3212466" y="4133283"/>
              <a:ext cx="152400" cy="152400"/>
            </a:xfrm>
            <a:prstGeom prst="ellipse">
              <a:avLst/>
            </a:prstGeom>
            <a:noFill/>
            <a:ln w="12700">
              <a:solidFill>
                <a:srgbClr val="0076A8"/>
              </a:solidFill>
              <a:round/>
              <a:headEnd/>
              <a:tailEnd/>
            </a:ln>
          </p:spPr>
          <p:txBody>
            <a:bodyPr wrap="none" anchor="ctr"/>
            <a:lstStyle/>
            <a:p>
              <a:endParaRPr lang="en-US" sz="1600"/>
            </a:p>
          </p:txBody>
        </p:sp>
      </p:grpSp>
      <p:sp>
        <p:nvSpPr>
          <p:cNvPr id="101" name="Oval 49"/>
          <p:cNvSpPr>
            <a:spLocks noChangeArrowheads="1"/>
          </p:cNvSpPr>
          <p:nvPr userDrawn="1"/>
        </p:nvSpPr>
        <p:spPr bwMode="auto">
          <a:xfrm>
            <a:off x="9936269" y="3901042"/>
            <a:ext cx="259766" cy="649188"/>
          </a:xfrm>
          <a:prstGeom prst="ellipse">
            <a:avLst/>
          </a:prstGeom>
          <a:noFill/>
          <a:ln w="9525">
            <a:solidFill>
              <a:srgbClr val="0076A8"/>
            </a:solidFill>
            <a:round/>
            <a:headEnd/>
            <a:tailEnd/>
          </a:ln>
        </p:spPr>
        <p:txBody>
          <a:bodyPr wrap="none" anchor="ctr">
            <a:spAutoFit/>
          </a:bodyPr>
          <a:lstStyle/>
          <a:p>
            <a:endParaRPr lang="en-US" sz="2400"/>
          </a:p>
        </p:txBody>
      </p:sp>
      <p:sp>
        <p:nvSpPr>
          <p:cNvPr id="102" name="Oval 50"/>
          <p:cNvSpPr>
            <a:spLocks noChangeArrowheads="1"/>
          </p:cNvSpPr>
          <p:nvPr userDrawn="1"/>
        </p:nvSpPr>
        <p:spPr bwMode="auto">
          <a:xfrm>
            <a:off x="9936269" y="4194503"/>
            <a:ext cx="259766" cy="649188"/>
          </a:xfrm>
          <a:prstGeom prst="ellipse">
            <a:avLst/>
          </a:prstGeom>
          <a:noFill/>
          <a:ln w="9525">
            <a:solidFill>
              <a:srgbClr val="0076A8"/>
            </a:solidFill>
            <a:round/>
            <a:headEnd/>
            <a:tailEnd/>
          </a:ln>
        </p:spPr>
        <p:txBody>
          <a:bodyPr wrap="none" anchor="ctr">
            <a:spAutoFit/>
          </a:bodyPr>
          <a:lstStyle/>
          <a:p>
            <a:endParaRPr lang="en-US" sz="2400"/>
          </a:p>
        </p:txBody>
      </p:sp>
      <p:sp>
        <p:nvSpPr>
          <p:cNvPr id="103" name="Oval 51"/>
          <p:cNvSpPr>
            <a:spLocks noChangeArrowheads="1"/>
          </p:cNvSpPr>
          <p:nvPr userDrawn="1"/>
        </p:nvSpPr>
        <p:spPr bwMode="auto">
          <a:xfrm>
            <a:off x="9940503" y="4490837"/>
            <a:ext cx="259766" cy="649188"/>
          </a:xfrm>
          <a:prstGeom prst="ellipse">
            <a:avLst/>
          </a:prstGeom>
          <a:noFill/>
          <a:ln w="9525">
            <a:solidFill>
              <a:srgbClr val="0076A8"/>
            </a:solidFill>
            <a:round/>
            <a:headEnd/>
            <a:tailEnd/>
          </a:ln>
        </p:spPr>
        <p:txBody>
          <a:bodyPr wrap="none" anchor="ctr">
            <a:spAutoFit/>
          </a:bodyPr>
          <a:lstStyle/>
          <a:p>
            <a:endParaRPr lang="en-US" sz="2400"/>
          </a:p>
        </p:txBody>
      </p:sp>
      <p:sp>
        <p:nvSpPr>
          <p:cNvPr id="104" name="Oval 52"/>
          <p:cNvSpPr>
            <a:spLocks noChangeArrowheads="1"/>
          </p:cNvSpPr>
          <p:nvPr userDrawn="1"/>
        </p:nvSpPr>
        <p:spPr bwMode="auto">
          <a:xfrm>
            <a:off x="9936269" y="4789034"/>
            <a:ext cx="259766" cy="649188"/>
          </a:xfrm>
          <a:prstGeom prst="ellipse">
            <a:avLst/>
          </a:prstGeom>
          <a:noFill/>
          <a:ln w="9525">
            <a:solidFill>
              <a:srgbClr val="0076A8"/>
            </a:solidFill>
            <a:round/>
            <a:headEnd/>
            <a:tailEnd/>
          </a:ln>
        </p:spPr>
        <p:txBody>
          <a:bodyPr wrap="none" anchor="ctr">
            <a:spAutoFit/>
          </a:bodyPr>
          <a:lstStyle/>
          <a:p>
            <a:endParaRPr lang="en-US" sz="2400"/>
          </a:p>
        </p:txBody>
      </p:sp>
      <p:sp>
        <p:nvSpPr>
          <p:cNvPr id="105" name="Oval 59"/>
          <p:cNvSpPr>
            <a:spLocks noChangeArrowheads="1"/>
          </p:cNvSpPr>
          <p:nvPr userDrawn="1"/>
        </p:nvSpPr>
        <p:spPr bwMode="auto">
          <a:xfrm>
            <a:off x="9936269" y="5085367"/>
            <a:ext cx="259766" cy="649188"/>
          </a:xfrm>
          <a:prstGeom prst="ellipse">
            <a:avLst/>
          </a:prstGeom>
          <a:noFill/>
          <a:ln w="9525">
            <a:solidFill>
              <a:srgbClr val="0076A8"/>
            </a:solidFill>
            <a:round/>
            <a:headEnd/>
            <a:tailEnd/>
          </a:ln>
        </p:spPr>
        <p:txBody>
          <a:bodyPr wrap="none" anchor="ctr">
            <a:spAutoFit/>
          </a:bodyPr>
          <a:lstStyle/>
          <a:p>
            <a:endParaRPr lang="en-US" sz="2400"/>
          </a:p>
        </p:txBody>
      </p:sp>
      <p:sp>
        <p:nvSpPr>
          <p:cNvPr id="106" name="Line 42"/>
          <p:cNvSpPr>
            <a:spLocks noChangeShapeType="1"/>
          </p:cNvSpPr>
          <p:nvPr userDrawn="1"/>
        </p:nvSpPr>
        <p:spPr bwMode="auto">
          <a:xfrm>
            <a:off x="9517168" y="5408601"/>
            <a:ext cx="419101" cy="0"/>
          </a:xfrm>
          <a:prstGeom prst="line">
            <a:avLst/>
          </a:prstGeom>
          <a:noFill/>
          <a:ln w="9525">
            <a:solidFill>
              <a:srgbClr val="0076A8"/>
            </a:solidFill>
            <a:round/>
            <a:headEnd/>
            <a:tailEnd/>
          </a:ln>
        </p:spPr>
        <p:txBody>
          <a:bodyPr anchor="ctr"/>
          <a:lstStyle/>
          <a:p>
            <a:endParaRPr lang="en-AU" sz="1600"/>
          </a:p>
        </p:txBody>
      </p:sp>
      <p:sp>
        <p:nvSpPr>
          <p:cNvPr id="107" name="Line 42"/>
          <p:cNvSpPr>
            <a:spLocks noChangeShapeType="1"/>
          </p:cNvSpPr>
          <p:nvPr userDrawn="1"/>
        </p:nvSpPr>
        <p:spPr bwMode="auto">
          <a:xfrm>
            <a:off x="9402234" y="5111150"/>
            <a:ext cx="534036" cy="2516"/>
          </a:xfrm>
          <a:prstGeom prst="line">
            <a:avLst/>
          </a:prstGeom>
          <a:noFill/>
          <a:ln w="9525">
            <a:solidFill>
              <a:srgbClr val="0076A8"/>
            </a:solidFill>
            <a:round/>
            <a:headEnd/>
            <a:tailEnd/>
          </a:ln>
        </p:spPr>
        <p:txBody>
          <a:bodyPr anchor="ctr"/>
          <a:lstStyle/>
          <a:p>
            <a:endParaRPr lang="en-AU" sz="1600"/>
          </a:p>
        </p:txBody>
      </p:sp>
      <p:sp>
        <p:nvSpPr>
          <p:cNvPr id="108" name="Line 42"/>
          <p:cNvSpPr>
            <a:spLocks noChangeShapeType="1"/>
          </p:cNvSpPr>
          <p:nvPr userDrawn="1"/>
        </p:nvSpPr>
        <p:spPr bwMode="auto">
          <a:xfrm>
            <a:off x="9338482" y="4818732"/>
            <a:ext cx="597788" cy="0"/>
          </a:xfrm>
          <a:prstGeom prst="line">
            <a:avLst/>
          </a:prstGeom>
          <a:noFill/>
          <a:ln w="9525">
            <a:solidFill>
              <a:srgbClr val="0076A8"/>
            </a:solidFill>
            <a:round/>
            <a:headEnd/>
            <a:tailEnd/>
          </a:ln>
        </p:spPr>
        <p:txBody>
          <a:bodyPr anchor="ctr"/>
          <a:lstStyle/>
          <a:p>
            <a:endParaRPr lang="en-AU" sz="1600"/>
          </a:p>
        </p:txBody>
      </p:sp>
      <p:sp>
        <p:nvSpPr>
          <p:cNvPr id="109" name="Line 42"/>
          <p:cNvSpPr>
            <a:spLocks noChangeShapeType="1"/>
          </p:cNvSpPr>
          <p:nvPr userDrawn="1"/>
        </p:nvSpPr>
        <p:spPr bwMode="auto">
          <a:xfrm>
            <a:off x="9338481" y="4523797"/>
            <a:ext cx="597788" cy="0"/>
          </a:xfrm>
          <a:prstGeom prst="line">
            <a:avLst/>
          </a:prstGeom>
          <a:noFill/>
          <a:ln w="9525">
            <a:solidFill>
              <a:srgbClr val="0076A8"/>
            </a:solidFill>
            <a:round/>
            <a:headEnd/>
            <a:tailEnd/>
          </a:ln>
        </p:spPr>
        <p:txBody>
          <a:bodyPr anchor="ctr"/>
          <a:lstStyle/>
          <a:p>
            <a:endParaRPr lang="en-AU" sz="1600"/>
          </a:p>
        </p:txBody>
      </p:sp>
      <p:sp>
        <p:nvSpPr>
          <p:cNvPr id="110" name="Line 42"/>
          <p:cNvSpPr>
            <a:spLocks noChangeShapeType="1"/>
          </p:cNvSpPr>
          <p:nvPr userDrawn="1"/>
        </p:nvSpPr>
        <p:spPr bwMode="auto">
          <a:xfrm>
            <a:off x="9517168" y="4228861"/>
            <a:ext cx="419101" cy="0"/>
          </a:xfrm>
          <a:prstGeom prst="line">
            <a:avLst/>
          </a:prstGeom>
          <a:noFill/>
          <a:ln w="9525">
            <a:solidFill>
              <a:srgbClr val="0076A8"/>
            </a:solidFill>
            <a:round/>
            <a:headEnd/>
            <a:tailEnd/>
          </a:ln>
        </p:spPr>
        <p:txBody>
          <a:bodyPr anchor="ctr"/>
          <a:lstStyle/>
          <a:p>
            <a:endParaRPr lang="en-AU" sz="1600"/>
          </a:p>
        </p:txBody>
      </p:sp>
      <p:grpSp>
        <p:nvGrpSpPr>
          <p:cNvPr id="114" name="Group 3"/>
          <p:cNvGrpSpPr>
            <a:grpSpLocks/>
          </p:cNvGrpSpPr>
          <p:nvPr userDrawn="1"/>
        </p:nvGrpSpPr>
        <p:grpSpPr bwMode="auto">
          <a:xfrm>
            <a:off x="2145033" y="4078060"/>
            <a:ext cx="433187" cy="1410003"/>
            <a:chOff x="1655" y="981"/>
            <a:chExt cx="1622" cy="2767"/>
          </a:xfrm>
        </p:grpSpPr>
        <p:sp>
          <p:nvSpPr>
            <p:cNvPr id="115" name="Arc 4"/>
            <p:cNvSpPr>
              <a:spLocks/>
            </p:cNvSpPr>
            <p:nvPr/>
          </p:nvSpPr>
          <p:spPr bwMode="auto">
            <a:xfrm>
              <a:off x="1655" y="981"/>
              <a:ext cx="1622" cy="1383"/>
            </a:xfrm>
            <a:custGeom>
              <a:avLst/>
              <a:gdLst>
                <a:gd name="T0" fmla="*/ 0 w 21600"/>
                <a:gd name="T1" fmla="*/ 0 h 21600"/>
                <a:gd name="T2" fmla="*/ 122 w 21600"/>
                <a:gd name="T3" fmla="*/ 89 h 21600"/>
                <a:gd name="T4" fmla="*/ 0 w 21600"/>
                <a:gd name="T5" fmla="*/ 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1"/>
              </a:solidFill>
              <a:round/>
              <a:headEnd/>
              <a:tailEnd/>
            </a:ln>
          </p:spPr>
          <p:txBody>
            <a:bodyPr wrap="none" anchor="ctr"/>
            <a:lstStyle/>
            <a:p>
              <a:endParaRPr lang="en-US" sz="2400"/>
            </a:p>
          </p:txBody>
        </p:sp>
        <p:sp>
          <p:nvSpPr>
            <p:cNvPr id="116" name="Arc 5"/>
            <p:cNvSpPr>
              <a:spLocks/>
            </p:cNvSpPr>
            <p:nvPr/>
          </p:nvSpPr>
          <p:spPr bwMode="auto">
            <a:xfrm rot="5400000">
              <a:off x="1774" y="2246"/>
              <a:ext cx="1383" cy="1622"/>
            </a:xfrm>
            <a:custGeom>
              <a:avLst/>
              <a:gdLst>
                <a:gd name="T0" fmla="*/ 0 w 21600"/>
                <a:gd name="T1" fmla="*/ 0 h 21600"/>
                <a:gd name="T2" fmla="*/ 89 w 21600"/>
                <a:gd name="T3" fmla="*/ 122 h 21600"/>
                <a:gd name="T4" fmla="*/ 0 w 21600"/>
                <a:gd name="T5" fmla="*/ 12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accent1"/>
              </a:solidFill>
              <a:round/>
              <a:headEnd/>
              <a:tailEnd/>
            </a:ln>
          </p:spPr>
          <p:txBody>
            <a:bodyPr wrap="none" anchor="ctr"/>
            <a:lstStyle/>
            <a:p>
              <a:endParaRPr lang="en-US" sz="2400"/>
            </a:p>
          </p:txBody>
        </p:sp>
      </p:grpSp>
      <p:grpSp>
        <p:nvGrpSpPr>
          <p:cNvPr id="117" name="Group 3"/>
          <p:cNvGrpSpPr>
            <a:grpSpLocks/>
          </p:cNvGrpSpPr>
          <p:nvPr userDrawn="1"/>
        </p:nvGrpSpPr>
        <p:grpSpPr bwMode="auto">
          <a:xfrm rot="10800000">
            <a:off x="9338348" y="4082751"/>
            <a:ext cx="433187" cy="1410003"/>
            <a:chOff x="1655" y="981"/>
            <a:chExt cx="1622" cy="2767"/>
          </a:xfrm>
        </p:grpSpPr>
        <p:sp>
          <p:nvSpPr>
            <p:cNvPr id="118" name="Arc 4"/>
            <p:cNvSpPr>
              <a:spLocks/>
            </p:cNvSpPr>
            <p:nvPr/>
          </p:nvSpPr>
          <p:spPr bwMode="auto">
            <a:xfrm>
              <a:off x="1655" y="981"/>
              <a:ext cx="1622" cy="1383"/>
            </a:xfrm>
            <a:custGeom>
              <a:avLst/>
              <a:gdLst>
                <a:gd name="T0" fmla="*/ 0 w 21600"/>
                <a:gd name="T1" fmla="*/ 0 h 21600"/>
                <a:gd name="T2" fmla="*/ 122 w 21600"/>
                <a:gd name="T3" fmla="*/ 89 h 21600"/>
                <a:gd name="T4" fmla="*/ 0 w 21600"/>
                <a:gd name="T5" fmla="*/ 8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0076A8"/>
              </a:solidFill>
              <a:round/>
              <a:headEnd/>
              <a:tailEnd/>
            </a:ln>
          </p:spPr>
          <p:txBody>
            <a:bodyPr wrap="none" anchor="ctr"/>
            <a:lstStyle/>
            <a:p>
              <a:endParaRPr lang="en-US" sz="2400"/>
            </a:p>
          </p:txBody>
        </p:sp>
        <p:sp>
          <p:nvSpPr>
            <p:cNvPr id="119" name="Arc 5"/>
            <p:cNvSpPr>
              <a:spLocks/>
            </p:cNvSpPr>
            <p:nvPr/>
          </p:nvSpPr>
          <p:spPr bwMode="auto">
            <a:xfrm rot="5400000">
              <a:off x="1774" y="2246"/>
              <a:ext cx="1383" cy="1622"/>
            </a:xfrm>
            <a:custGeom>
              <a:avLst/>
              <a:gdLst>
                <a:gd name="T0" fmla="*/ 0 w 21600"/>
                <a:gd name="T1" fmla="*/ 0 h 21600"/>
                <a:gd name="T2" fmla="*/ 89 w 21600"/>
                <a:gd name="T3" fmla="*/ 122 h 21600"/>
                <a:gd name="T4" fmla="*/ 0 w 21600"/>
                <a:gd name="T5" fmla="*/ 12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0076A8"/>
              </a:solidFill>
              <a:round/>
              <a:headEnd/>
              <a:tailEnd/>
            </a:ln>
          </p:spPr>
          <p:txBody>
            <a:bodyPr wrap="none" anchor="ctr"/>
            <a:lstStyle/>
            <a:p>
              <a:endParaRPr lang="en-US" sz="2400"/>
            </a:p>
          </p:txBody>
        </p:sp>
      </p:grpSp>
      <p:sp>
        <p:nvSpPr>
          <p:cNvPr id="80"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
        <p:nvSpPr>
          <p:cNvPr id="94" name="Rectangle 93"/>
          <p:cNvSpPr/>
          <p:nvPr userDrawn="1"/>
        </p:nvSpPr>
        <p:spPr>
          <a:xfrm>
            <a:off x="611141" y="542543"/>
            <a:ext cx="5317033" cy="584775"/>
          </a:xfrm>
          <a:prstGeom prst="rect">
            <a:avLst/>
          </a:prstGeom>
        </p:spPr>
        <p:txBody>
          <a:bodyPr wrap="none">
            <a:spAutoFit/>
          </a:bodyPr>
          <a:lstStyle/>
          <a:p>
            <a:r>
              <a:rPr lang="en-AU" sz="3200" dirty="0"/>
              <a:t>KT ENHANCES</a:t>
            </a:r>
            <a:r>
              <a:rPr lang="en-AU" sz="3200" baseline="0" dirty="0"/>
              <a:t> LEAN SIX SIGMA</a:t>
            </a:r>
            <a:endParaRPr lang="en-AU" sz="3200" dirty="0"/>
          </a:p>
        </p:txBody>
      </p:sp>
    </p:spTree>
    <p:extLst>
      <p:ext uri="{BB962C8B-B14F-4D97-AF65-F5344CB8AC3E}">
        <p14:creationId xmlns:p14="http://schemas.microsoft.com/office/powerpoint/2010/main" val="31718220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lank_with_title">
    <p:spTree>
      <p:nvGrpSpPr>
        <p:cNvPr id="1" name=""/>
        <p:cNvGrpSpPr/>
        <p:nvPr/>
      </p:nvGrpSpPr>
      <p:grpSpPr>
        <a:xfrm>
          <a:off x="0" y="0"/>
          <a:ext cx="0" cy="0"/>
          <a:chOff x="0" y="0"/>
          <a:chExt cx="0" cy="0"/>
        </a:xfrm>
      </p:grpSpPr>
      <p:sp>
        <p:nvSpPr>
          <p:cNvPr id="5" name="Freeform 74"/>
          <p:cNvSpPr>
            <a:spLocks/>
          </p:cNvSpPr>
          <p:nvPr userDrawn="1"/>
        </p:nvSpPr>
        <p:spPr bwMode="auto">
          <a:xfrm>
            <a:off x="1055287" y="5465588"/>
            <a:ext cx="4814277" cy="592667"/>
          </a:xfrm>
          <a:custGeom>
            <a:avLst/>
            <a:gdLst>
              <a:gd name="T0" fmla="*/ 0 w 2349"/>
              <a:gd name="T1" fmla="*/ 663020973 h 298"/>
              <a:gd name="T2" fmla="*/ 2147483647 w 2349"/>
              <a:gd name="T3" fmla="*/ 663020973 h 298"/>
              <a:gd name="T4" fmla="*/ 2147483647 w 2349"/>
              <a:gd name="T5" fmla="*/ 0 h 298"/>
              <a:gd name="T6" fmla="*/ 831886916 w 2349"/>
              <a:gd name="T7" fmla="*/ 0 h 298"/>
              <a:gd name="T8" fmla="*/ 0 w 2349"/>
              <a:gd name="T9" fmla="*/ 663020973 h 298"/>
              <a:gd name="T10" fmla="*/ 0 60000 65536"/>
              <a:gd name="T11" fmla="*/ 0 60000 65536"/>
              <a:gd name="T12" fmla="*/ 0 60000 65536"/>
              <a:gd name="T13" fmla="*/ 0 60000 65536"/>
              <a:gd name="T14" fmla="*/ 0 60000 65536"/>
              <a:gd name="T15" fmla="*/ 0 w 2349"/>
              <a:gd name="T16" fmla="*/ 0 h 298"/>
              <a:gd name="T17" fmla="*/ 2349 w 2349"/>
              <a:gd name="T18" fmla="*/ 298 h 298"/>
            </a:gdLst>
            <a:ahLst/>
            <a:cxnLst>
              <a:cxn ang="T10">
                <a:pos x="T0" y="T1"/>
              </a:cxn>
              <a:cxn ang="T11">
                <a:pos x="T2" y="T3"/>
              </a:cxn>
              <a:cxn ang="T12">
                <a:pos x="T4" y="T5"/>
              </a:cxn>
              <a:cxn ang="T13">
                <a:pos x="T6" y="T7"/>
              </a:cxn>
              <a:cxn ang="T14">
                <a:pos x="T8" y="T9"/>
              </a:cxn>
            </a:cxnLst>
            <a:rect l="T15" t="T16" r="T17" b="T18"/>
            <a:pathLst>
              <a:path w="2349" h="298">
                <a:moveTo>
                  <a:pt x="0" y="298"/>
                </a:moveTo>
                <a:lnTo>
                  <a:pt x="2126" y="298"/>
                </a:lnTo>
                <a:lnTo>
                  <a:pt x="2349" y="0"/>
                </a:lnTo>
                <a:lnTo>
                  <a:pt x="300" y="0"/>
                </a:lnTo>
                <a:lnTo>
                  <a:pt x="0" y="298"/>
                </a:lnTo>
                <a:close/>
              </a:path>
            </a:pathLst>
          </a:custGeom>
          <a:solidFill>
            <a:schemeClr val="bg1">
              <a:lumMod val="75000"/>
            </a:schemeClr>
          </a:solidFill>
          <a:ln>
            <a:noFill/>
          </a:ln>
        </p:spPr>
        <p:txBody>
          <a:bodyPr wrap="none" lIns="0" tIns="0" rIns="0" bIns="67921" anchor="ctr"/>
          <a:lstStyle/>
          <a:p>
            <a:pPr algn="ctr"/>
            <a:endParaRPr lang="en-US" sz="2400">
              <a:latin typeface="Arial Narrow"/>
              <a:cs typeface="Arial Narrow"/>
            </a:endParaRPr>
          </a:p>
        </p:txBody>
      </p:sp>
      <p:sp>
        <p:nvSpPr>
          <p:cNvPr id="6" name="Freeform 78"/>
          <p:cNvSpPr>
            <a:spLocks/>
          </p:cNvSpPr>
          <p:nvPr userDrawn="1"/>
        </p:nvSpPr>
        <p:spPr bwMode="auto">
          <a:xfrm>
            <a:off x="1602364" y="4697237"/>
            <a:ext cx="3618523" cy="442384"/>
          </a:xfrm>
          <a:custGeom>
            <a:avLst/>
            <a:gdLst>
              <a:gd name="T0" fmla="*/ 0 w 1765"/>
              <a:gd name="T1" fmla="*/ 495870617 h 222"/>
              <a:gd name="T2" fmla="*/ 2147483647 w 1765"/>
              <a:gd name="T3" fmla="*/ 495870617 h 222"/>
              <a:gd name="T4" fmla="*/ 2147483647 w 1765"/>
              <a:gd name="T5" fmla="*/ 0 h 222"/>
              <a:gd name="T6" fmla="*/ 876812861 w 1765"/>
              <a:gd name="T7" fmla="*/ 2234338 h 222"/>
              <a:gd name="T8" fmla="*/ 0 w 1765"/>
              <a:gd name="T9" fmla="*/ 495870617 h 222"/>
              <a:gd name="T10" fmla="*/ 0 60000 65536"/>
              <a:gd name="T11" fmla="*/ 0 60000 65536"/>
              <a:gd name="T12" fmla="*/ 0 60000 65536"/>
              <a:gd name="T13" fmla="*/ 0 60000 65536"/>
              <a:gd name="T14" fmla="*/ 0 60000 65536"/>
              <a:gd name="T15" fmla="*/ 0 w 1765"/>
              <a:gd name="T16" fmla="*/ 0 h 222"/>
              <a:gd name="T17" fmla="*/ 1765 w 1765"/>
              <a:gd name="T18" fmla="*/ 222 h 222"/>
            </a:gdLst>
            <a:ahLst/>
            <a:cxnLst>
              <a:cxn ang="T10">
                <a:pos x="T0" y="T1"/>
              </a:cxn>
              <a:cxn ang="T11">
                <a:pos x="T2" y="T3"/>
              </a:cxn>
              <a:cxn ang="T12">
                <a:pos x="T4" y="T5"/>
              </a:cxn>
              <a:cxn ang="T13">
                <a:pos x="T6" y="T7"/>
              </a:cxn>
              <a:cxn ang="T14">
                <a:pos x="T8" y="T9"/>
              </a:cxn>
            </a:cxnLst>
            <a:rect l="T15" t="T16" r="T17" b="T18"/>
            <a:pathLst>
              <a:path w="1765" h="222">
                <a:moveTo>
                  <a:pt x="0" y="222"/>
                </a:moveTo>
                <a:lnTo>
                  <a:pt x="1599" y="222"/>
                </a:lnTo>
                <a:lnTo>
                  <a:pt x="1765" y="0"/>
                </a:lnTo>
                <a:lnTo>
                  <a:pt x="316" y="1"/>
                </a:lnTo>
                <a:lnTo>
                  <a:pt x="0" y="222"/>
                </a:lnTo>
                <a:close/>
              </a:path>
            </a:pathLst>
          </a:custGeom>
          <a:solidFill>
            <a:schemeClr val="bg1">
              <a:lumMod val="75000"/>
            </a:schemeClr>
          </a:solidFill>
          <a:ln>
            <a:noFill/>
          </a:ln>
        </p:spPr>
        <p:txBody>
          <a:bodyPr/>
          <a:lstStyle/>
          <a:p>
            <a:pPr algn="ctr"/>
            <a:endParaRPr lang="en-US" sz="2400">
              <a:latin typeface="Arial Narrow"/>
              <a:cs typeface="Arial Narrow"/>
            </a:endParaRPr>
          </a:p>
        </p:txBody>
      </p:sp>
      <p:sp>
        <p:nvSpPr>
          <p:cNvPr id="7" name="Freeform 77"/>
          <p:cNvSpPr>
            <a:spLocks/>
          </p:cNvSpPr>
          <p:nvPr userDrawn="1"/>
        </p:nvSpPr>
        <p:spPr bwMode="auto">
          <a:xfrm>
            <a:off x="4851610" y="4697237"/>
            <a:ext cx="937847" cy="1255184"/>
          </a:xfrm>
          <a:custGeom>
            <a:avLst/>
            <a:gdLst>
              <a:gd name="T0" fmla="*/ 499493507 w 608"/>
              <a:gd name="T1" fmla="*/ 1056270997 h 839"/>
              <a:gd name="T2" fmla="*/ 0 w 608"/>
              <a:gd name="T3" fmla="*/ 378948502 h 839"/>
              <a:gd name="T4" fmla="*/ 372264572 w 608"/>
              <a:gd name="T5" fmla="*/ 0 h 839"/>
              <a:gd name="T6" fmla="*/ 955006579 w 608"/>
              <a:gd name="T7" fmla="*/ 582900942 h 839"/>
              <a:gd name="T8" fmla="*/ 499493507 w 608"/>
              <a:gd name="T9" fmla="*/ 1056270997 h 839"/>
              <a:gd name="T10" fmla="*/ 0 60000 65536"/>
              <a:gd name="T11" fmla="*/ 0 60000 65536"/>
              <a:gd name="T12" fmla="*/ 0 60000 65536"/>
              <a:gd name="T13" fmla="*/ 0 60000 65536"/>
              <a:gd name="T14" fmla="*/ 0 60000 65536"/>
              <a:gd name="T15" fmla="*/ 0 w 608"/>
              <a:gd name="T16" fmla="*/ 0 h 839"/>
              <a:gd name="T17" fmla="*/ 608 w 608"/>
              <a:gd name="T18" fmla="*/ 839 h 839"/>
            </a:gdLst>
            <a:ahLst/>
            <a:cxnLst>
              <a:cxn ang="T10">
                <a:pos x="T0" y="T1"/>
              </a:cxn>
              <a:cxn ang="T11">
                <a:pos x="T2" y="T3"/>
              </a:cxn>
              <a:cxn ang="T12">
                <a:pos x="T4" y="T5"/>
              </a:cxn>
              <a:cxn ang="T13">
                <a:pos x="T6" y="T7"/>
              </a:cxn>
              <a:cxn ang="T14">
                <a:pos x="T8" y="T9"/>
              </a:cxn>
            </a:cxnLst>
            <a:rect l="T15" t="T16" r="T17" b="T18"/>
            <a:pathLst>
              <a:path w="608" h="839">
                <a:moveTo>
                  <a:pt x="318" y="839"/>
                </a:moveTo>
                <a:lnTo>
                  <a:pt x="0" y="301"/>
                </a:lnTo>
                <a:lnTo>
                  <a:pt x="237" y="0"/>
                </a:lnTo>
                <a:lnTo>
                  <a:pt x="608" y="463"/>
                </a:lnTo>
                <a:lnTo>
                  <a:pt x="318" y="839"/>
                </a:lnTo>
                <a:close/>
              </a:path>
            </a:pathLst>
          </a:custGeom>
          <a:solidFill>
            <a:schemeClr val="accent6">
              <a:lumMod val="75000"/>
            </a:schemeClr>
          </a:solidFill>
          <a:ln>
            <a:noFill/>
          </a:ln>
        </p:spPr>
        <p:txBody>
          <a:bodyPr wrap="none" lIns="304800" tIns="316992" rIns="135843" bIns="67921" anchor="ctr"/>
          <a:lstStyle/>
          <a:p>
            <a:pPr algn="ctr"/>
            <a:endParaRPr lang="en-US" sz="2400">
              <a:latin typeface="Arial Narrow"/>
              <a:cs typeface="Arial Narrow"/>
            </a:endParaRPr>
          </a:p>
        </p:txBody>
      </p:sp>
      <p:sp>
        <p:nvSpPr>
          <p:cNvPr id="8" name="Freeform 79"/>
          <p:cNvSpPr>
            <a:spLocks/>
          </p:cNvSpPr>
          <p:nvPr userDrawn="1"/>
        </p:nvSpPr>
        <p:spPr bwMode="auto">
          <a:xfrm>
            <a:off x="1143212" y="5135390"/>
            <a:ext cx="4200769" cy="817033"/>
          </a:xfrm>
          <a:custGeom>
            <a:avLst/>
            <a:gdLst>
              <a:gd name="T0" fmla="*/ 0 w 2049"/>
              <a:gd name="T1" fmla="*/ 915837075 h 410"/>
              <a:gd name="T2" fmla="*/ 2147483647 w 2049"/>
              <a:gd name="T3" fmla="*/ 915837075 h 410"/>
              <a:gd name="T4" fmla="*/ 2147483647 w 2049"/>
              <a:gd name="T5" fmla="*/ 0 h 410"/>
              <a:gd name="T6" fmla="*/ 624313700 w 2049"/>
              <a:gd name="T7" fmla="*/ 0 h 410"/>
              <a:gd name="T8" fmla="*/ 0 w 2049"/>
              <a:gd name="T9" fmla="*/ 915837075 h 410"/>
              <a:gd name="T10" fmla="*/ 0 60000 65536"/>
              <a:gd name="T11" fmla="*/ 0 60000 65536"/>
              <a:gd name="T12" fmla="*/ 0 60000 65536"/>
              <a:gd name="T13" fmla="*/ 0 60000 65536"/>
              <a:gd name="T14" fmla="*/ 0 60000 65536"/>
              <a:gd name="T15" fmla="*/ 0 w 2049"/>
              <a:gd name="T16" fmla="*/ 0 h 410"/>
              <a:gd name="T17" fmla="*/ 2049 w 2049"/>
              <a:gd name="T18" fmla="*/ 410 h 410"/>
            </a:gdLst>
            <a:ahLst/>
            <a:cxnLst>
              <a:cxn ang="T10">
                <a:pos x="T0" y="T1"/>
              </a:cxn>
              <a:cxn ang="T11">
                <a:pos x="T2" y="T3"/>
              </a:cxn>
              <a:cxn ang="T12">
                <a:pos x="T4" y="T5"/>
              </a:cxn>
              <a:cxn ang="T13">
                <a:pos x="T6" y="T7"/>
              </a:cxn>
              <a:cxn ang="T14">
                <a:pos x="T8" y="T9"/>
              </a:cxn>
            </a:cxnLst>
            <a:rect l="T15" t="T16" r="T17" b="T18"/>
            <a:pathLst>
              <a:path w="2049" h="410">
                <a:moveTo>
                  <a:pt x="0" y="410"/>
                </a:moveTo>
                <a:lnTo>
                  <a:pt x="2049" y="410"/>
                </a:lnTo>
                <a:lnTo>
                  <a:pt x="1822" y="0"/>
                </a:lnTo>
                <a:lnTo>
                  <a:pt x="225" y="0"/>
                </a:lnTo>
                <a:lnTo>
                  <a:pt x="0" y="410"/>
                </a:lnTo>
                <a:close/>
              </a:path>
            </a:pathLst>
          </a:custGeom>
          <a:solidFill>
            <a:srgbClr val="0076A8"/>
          </a:solidFill>
          <a:ln>
            <a:noFill/>
          </a:ln>
        </p:spPr>
        <p:txBody>
          <a:bodyPr wrap="none" lIns="304800" tIns="316992" rIns="135843" bIns="67921" anchor="ctr"/>
          <a:lstStyle/>
          <a:p>
            <a:pPr algn="ctr"/>
            <a:endParaRPr lang="en-US" sz="2400">
              <a:latin typeface="Arial Narrow"/>
              <a:cs typeface="Arial Narrow"/>
            </a:endParaRPr>
          </a:p>
        </p:txBody>
      </p:sp>
      <p:sp>
        <p:nvSpPr>
          <p:cNvPr id="9" name="Text Box 165"/>
          <p:cNvSpPr txBox="1">
            <a:spLocks noChangeArrowheads="1"/>
          </p:cNvSpPr>
          <p:nvPr userDrawn="1"/>
        </p:nvSpPr>
        <p:spPr bwMode="auto">
          <a:xfrm>
            <a:off x="1461688" y="5314095"/>
            <a:ext cx="3485661" cy="485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57284" tIns="57284" rIns="57284" bIns="57284" anchor="ctr">
            <a:spAutoFit/>
          </a:bodyPr>
          <a:lstStyle>
            <a:lvl1pPr defTabSz="858838">
              <a:defRPr sz="1300">
                <a:solidFill>
                  <a:schemeClr val="tx1"/>
                </a:solidFill>
                <a:latin typeface="Trebuchet MS" charset="0"/>
                <a:ea typeface="ＭＳ Ｐゴシック" charset="0"/>
                <a:cs typeface="ＭＳ Ｐゴシック" charset="0"/>
              </a:defRPr>
            </a:lvl1pPr>
            <a:lvl2pPr marL="742950" indent="-285750" defTabSz="858838">
              <a:defRPr sz="1300">
                <a:solidFill>
                  <a:schemeClr val="tx1"/>
                </a:solidFill>
                <a:latin typeface="Trebuchet MS" charset="0"/>
                <a:ea typeface="ＭＳ Ｐゴシック" charset="0"/>
              </a:defRPr>
            </a:lvl2pPr>
            <a:lvl3pPr marL="1143000" indent="-228600" defTabSz="858838">
              <a:defRPr sz="1300">
                <a:solidFill>
                  <a:schemeClr val="tx1"/>
                </a:solidFill>
                <a:latin typeface="Trebuchet MS" charset="0"/>
                <a:ea typeface="ＭＳ Ｐゴシック" charset="0"/>
              </a:defRPr>
            </a:lvl3pPr>
            <a:lvl4pPr marL="1600200" indent="-228600" defTabSz="858838">
              <a:defRPr sz="1300">
                <a:solidFill>
                  <a:schemeClr val="tx1"/>
                </a:solidFill>
                <a:latin typeface="Trebuchet MS" charset="0"/>
                <a:ea typeface="ＭＳ Ｐゴシック" charset="0"/>
              </a:defRPr>
            </a:lvl4pPr>
            <a:lvl5pPr marL="2057400" indent="-228600" defTabSz="858838">
              <a:defRPr sz="1300">
                <a:solidFill>
                  <a:schemeClr val="tx1"/>
                </a:solidFill>
                <a:latin typeface="Trebuchet MS" charset="0"/>
                <a:ea typeface="ＭＳ Ｐゴシック" charset="0"/>
              </a:defRPr>
            </a:lvl5pPr>
            <a:lvl6pPr marL="25146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6pPr>
            <a:lvl7pPr marL="29718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7pPr>
            <a:lvl8pPr marL="34290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8pPr>
            <a:lvl9pPr marL="38862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9pPr>
          </a:lstStyle>
          <a:p>
            <a:pPr algn="ctr">
              <a:spcBef>
                <a:spcPct val="50000"/>
              </a:spcBef>
            </a:pPr>
            <a:r>
              <a:rPr lang="en-US" sz="2400" dirty="0">
                <a:solidFill>
                  <a:schemeClr val="bg1">
                    <a:lumMod val="95000"/>
                  </a:schemeClr>
                </a:solidFill>
                <a:latin typeface="+mn-lt"/>
                <a:cs typeface="Arial Narrow"/>
              </a:rPr>
              <a:t>Foundational team skills</a:t>
            </a:r>
          </a:p>
        </p:txBody>
      </p:sp>
      <p:sp>
        <p:nvSpPr>
          <p:cNvPr id="10" name="Freeform 82"/>
          <p:cNvSpPr>
            <a:spLocks/>
          </p:cNvSpPr>
          <p:nvPr userDrawn="1"/>
        </p:nvSpPr>
        <p:spPr bwMode="auto">
          <a:xfrm>
            <a:off x="2147488" y="3945821"/>
            <a:ext cx="2413000" cy="304800"/>
          </a:xfrm>
          <a:custGeom>
            <a:avLst/>
            <a:gdLst>
              <a:gd name="T0" fmla="*/ 0 w 1286"/>
              <a:gd name="T1" fmla="*/ 303553423 h 167"/>
              <a:gd name="T2" fmla="*/ 2147483647 w 1286"/>
              <a:gd name="T3" fmla="*/ 312921916 h 167"/>
              <a:gd name="T4" fmla="*/ 2147483647 w 1286"/>
              <a:gd name="T5" fmla="*/ 0 h 167"/>
              <a:gd name="T6" fmla="*/ 755376262 w 1286"/>
              <a:gd name="T7" fmla="*/ 0 h 167"/>
              <a:gd name="T8" fmla="*/ 0 w 1286"/>
              <a:gd name="T9" fmla="*/ 303553423 h 167"/>
              <a:gd name="T10" fmla="*/ 0 60000 65536"/>
              <a:gd name="T11" fmla="*/ 0 60000 65536"/>
              <a:gd name="T12" fmla="*/ 0 60000 65536"/>
              <a:gd name="T13" fmla="*/ 0 60000 65536"/>
              <a:gd name="T14" fmla="*/ 0 60000 65536"/>
              <a:gd name="T15" fmla="*/ 0 w 1286"/>
              <a:gd name="T16" fmla="*/ 0 h 167"/>
              <a:gd name="T17" fmla="*/ 1286 w 1286"/>
              <a:gd name="T18" fmla="*/ 167 h 167"/>
            </a:gdLst>
            <a:ahLst/>
            <a:cxnLst>
              <a:cxn ang="T10">
                <a:pos x="T0" y="T1"/>
              </a:cxn>
              <a:cxn ang="T11">
                <a:pos x="T2" y="T3"/>
              </a:cxn>
              <a:cxn ang="T12">
                <a:pos x="T4" y="T5"/>
              </a:cxn>
              <a:cxn ang="T13">
                <a:pos x="T6" y="T7"/>
              </a:cxn>
              <a:cxn ang="T14">
                <a:pos x="T8" y="T9"/>
              </a:cxn>
            </a:cxnLst>
            <a:rect l="T15" t="T16" r="T17" b="T18"/>
            <a:pathLst>
              <a:path w="1286" h="167">
                <a:moveTo>
                  <a:pt x="0" y="162"/>
                </a:moveTo>
                <a:lnTo>
                  <a:pt x="1176" y="167"/>
                </a:lnTo>
                <a:lnTo>
                  <a:pt x="1286" y="0"/>
                </a:lnTo>
                <a:lnTo>
                  <a:pt x="325" y="0"/>
                </a:lnTo>
                <a:lnTo>
                  <a:pt x="0" y="162"/>
                </a:lnTo>
                <a:close/>
              </a:path>
            </a:pathLst>
          </a:custGeom>
          <a:solidFill>
            <a:schemeClr val="bg1">
              <a:lumMod val="75000"/>
              <a:alpha val="80000"/>
            </a:schemeClr>
          </a:solidFill>
          <a:ln>
            <a:noFill/>
          </a:ln>
        </p:spPr>
        <p:txBody>
          <a:bodyPr rot="10800000" vert="eaVert" wrap="none" lIns="135843" tIns="67921" rIns="135843" bIns="67921" anchor="ctr"/>
          <a:lstStyle/>
          <a:p>
            <a:pPr algn="ctr"/>
            <a:endParaRPr lang="en-US" sz="2400">
              <a:latin typeface="Arial Narrow"/>
              <a:cs typeface="Arial Narrow"/>
            </a:endParaRPr>
          </a:p>
        </p:txBody>
      </p:sp>
      <p:sp>
        <p:nvSpPr>
          <p:cNvPr id="11" name="Freeform 81"/>
          <p:cNvSpPr>
            <a:spLocks/>
          </p:cNvSpPr>
          <p:nvPr userDrawn="1"/>
        </p:nvSpPr>
        <p:spPr bwMode="auto">
          <a:xfrm>
            <a:off x="4327980" y="3943704"/>
            <a:ext cx="801077" cy="1085851"/>
          </a:xfrm>
          <a:custGeom>
            <a:avLst/>
            <a:gdLst>
              <a:gd name="T0" fmla="*/ 0 w 520"/>
              <a:gd name="T1" fmla="*/ 256695995 h 726"/>
              <a:gd name="T2" fmla="*/ 484113315 w 520"/>
              <a:gd name="T3" fmla="*/ 913536935 h 726"/>
              <a:gd name="T4" fmla="*/ 814688972 w 520"/>
              <a:gd name="T5" fmla="*/ 576308511 h 726"/>
              <a:gd name="T6" fmla="*/ 230305860 w 520"/>
              <a:gd name="T7" fmla="*/ 0 h 726"/>
              <a:gd name="T8" fmla="*/ 0 w 520"/>
              <a:gd name="T9" fmla="*/ 256695995 h 726"/>
              <a:gd name="T10" fmla="*/ 0 60000 65536"/>
              <a:gd name="T11" fmla="*/ 0 60000 65536"/>
              <a:gd name="T12" fmla="*/ 0 60000 65536"/>
              <a:gd name="T13" fmla="*/ 0 60000 65536"/>
              <a:gd name="T14" fmla="*/ 0 60000 65536"/>
              <a:gd name="T15" fmla="*/ 0 w 520"/>
              <a:gd name="T16" fmla="*/ 0 h 726"/>
              <a:gd name="T17" fmla="*/ 520 w 520"/>
              <a:gd name="T18" fmla="*/ 726 h 726"/>
            </a:gdLst>
            <a:ahLst/>
            <a:cxnLst>
              <a:cxn ang="T10">
                <a:pos x="T0" y="T1"/>
              </a:cxn>
              <a:cxn ang="T11">
                <a:pos x="T2" y="T3"/>
              </a:cxn>
              <a:cxn ang="T12">
                <a:pos x="T4" y="T5"/>
              </a:cxn>
              <a:cxn ang="T13">
                <a:pos x="T6" y="T7"/>
              </a:cxn>
              <a:cxn ang="T14">
                <a:pos x="T8" y="T9"/>
              </a:cxn>
            </a:cxnLst>
            <a:rect l="T15" t="T16" r="T17" b="T18"/>
            <a:pathLst>
              <a:path w="520" h="726">
                <a:moveTo>
                  <a:pt x="0" y="204"/>
                </a:moveTo>
                <a:lnTo>
                  <a:pt x="309" y="726"/>
                </a:lnTo>
                <a:lnTo>
                  <a:pt x="520" y="458"/>
                </a:lnTo>
                <a:lnTo>
                  <a:pt x="147" y="0"/>
                </a:lnTo>
                <a:lnTo>
                  <a:pt x="0" y="204"/>
                </a:lnTo>
                <a:close/>
              </a:path>
            </a:pathLst>
          </a:custGeom>
          <a:solidFill>
            <a:schemeClr val="tx1">
              <a:lumMod val="85000"/>
              <a:lumOff val="15000"/>
            </a:schemeClr>
          </a:solidFill>
          <a:ln>
            <a:noFill/>
          </a:ln>
        </p:spPr>
        <p:txBody>
          <a:bodyPr rot="10800000" vert="eaVert" wrap="none" lIns="135843" tIns="67921" rIns="135843" bIns="67921" anchor="ctr"/>
          <a:lstStyle/>
          <a:p>
            <a:pPr algn="ctr"/>
            <a:endParaRPr lang="en-US" sz="2400">
              <a:latin typeface="Arial Narrow"/>
              <a:cs typeface="Arial Narrow"/>
            </a:endParaRPr>
          </a:p>
        </p:txBody>
      </p:sp>
      <p:sp>
        <p:nvSpPr>
          <p:cNvPr id="12" name="Freeform 83"/>
          <p:cNvSpPr>
            <a:spLocks/>
          </p:cNvSpPr>
          <p:nvPr userDrawn="1"/>
        </p:nvSpPr>
        <p:spPr bwMode="auto">
          <a:xfrm>
            <a:off x="1682473" y="4240037"/>
            <a:ext cx="3122247" cy="795867"/>
          </a:xfrm>
          <a:custGeom>
            <a:avLst/>
            <a:gdLst>
              <a:gd name="T0" fmla="*/ 0 w 1525"/>
              <a:gd name="T1" fmla="*/ 890724025 h 400"/>
              <a:gd name="T2" fmla="*/ 2147483647 w 1525"/>
              <a:gd name="T3" fmla="*/ 890724025 h 400"/>
              <a:gd name="T4" fmla="*/ 2147483647 w 1525"/>
              <a:gd name="T5" fmla="*/ 0 h 400"/>
              <a:gd name="T6" fmla="*/ 628156130 w 1525"/>
              <a:gd name="T7" fmla="*/ 0 h 400"/>
              <a:gd name="T8" fmla="*/ 0 w 1525"/>
              <a:gd name="T9" fmla="*/ 890724025 h 400"/>
              <a:gd name="T10" fmla="*/ 0 60000 65536"/>
              <a:gd name="T11" fmla="*/ 0 60000 65536"/>
              <a:gd name="T12" fmla="*/ 0 60000 65536"/>
              <a:gd name="T13" fmla="*/ 0 60000 65536"/>
              <a:gd name="T14" fmla="*/ 0 60000 65536"/>
              <a:gd name="T15" fmla="*/ 0 w 1525"/>
              <a:gd name="T16" fmla="*/ 0 h 400"/>
              <a:gd name="T17" fmla="*/ 1525 w 1525"/>
              <a:gd name="T18" fmla="*/ 400 h 400"/>
            </a:gdLst>
            <a:ahLst/>
            <a:cxnLst>
              <a:cxn ang="T10">
                <a:pos x="T0" y="T1"/>
              </a:cxn>
              <a:cxn ang="T11">
                <a:pos x="T2" y="T3"/>
              </a:cxn>
              <a:cxn ang="T12">
                <a:pos x="T4" y="T5"/>
              </a:cxn>
              <a:cxn ang="T13">
                <a:pos x="T6" y="T7"/>
              </a:cxn>
              <a:cxn ang="T14">
                <a:pos x="T8" y="T9"/>
              </a:cxn>
            </a:cxnLst>
            <a:rect l="T15" t="T16" r="T17" b="T18"/>
            <a:pathLst>
              <a:path w="1525" h="400">
                <a:moveTo>
                  <a:pt x="0" y="400"/>
                </a:moveTo>
                <a:lnTo>
                  <a:pt x="1525" y="400"/>
                </a:lnTo>
                <a:lnTo>
                  <a:pt x="1294" y="0"/>
                </a:lnTo>
                <a:lnTo>
                  <a:pt x="227" y="0"/>
                </a:lnTo>
                <a:lnTo>
                  <a:pt x="0" y="400"/>
                </a:lnTo>
                <a:close/>
              </a:path>
            </a:pathLst>
          </a:custGeom>
          <a:solidFill>
            <a:schemeClr val="tx1">
              <a:lumMod val="65000"/>
              <a:lumOff val="35000"/>
            </a:schemeClr>
          </a:solidFill>
          <a:ln>
            <a:noFill/>
          </a:ln>
        </p:spPr>
        <p:txBody>
          <a:bodyPr rot="10800000" vert="eaVert" wrap="none" lIns="135843" tIns="67921" rIns="135843" bIns="67921" anchor="ctr"/>
          <a:lstStyle/>
          <a:p>
            <a:pPr algn="ctr"/>
            <a:endParaRPr lang="en-US" sz="2400">
              <a:latin typeface="Arial Narrow"/>
              <a:cs typeface="Arial Narrow"/>
            </a:endParaRPr>
          </a:p>
        </p:txBody>
      </p:sp>
      <p:sp>
        <p:nvSpPr>
          <p:cNvPr id="13" name="Text Box 166"/>
          <p:cNvSpPr txBox="1">
            <a:spLocks noChangeArrowheads="1"/>
          </p:cNvSpPr>
          <p:nvPr userDrawn="1"/>
        </p:nvSpPr>
        <p:spPr bwMode="auto">
          <a:xfrm>
            <a:off x="2063473" y="4432505"/>
            <a:ext cx="2280137" cy="485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57284" tIns="57284" rIns="57284" bIns="57284" anchor="ctr">
            <a:spAutoFit/>
          </a:bodyPr>
          <a:lstStyle>
            <a:lvl1pPr defTabSz="858838">
              <a:defRPr sz="1300">
                <a:solidFill>
                  <a:schemeClr val="tx1"/>
                </a:solidFill>
                <a:latin typeface="Trebuchet MS" charset="0"/>
                <a:ea typeface="ＭＳ Ｐゴシック" charset="0"/>
                <a:cs typeface="ＭＳ Ｐゴシック" charset="0"/>
              </a:defRPr>
            </a:lvl1pPr>
            <a:lvl2pPr marL="742950" indent="-285750" defTabSz="858838">
              <a:defRPr sz="1300">
                <a:solidFill>
                  <a:schemeClr val="tx1"/>
                </a:solidFill>
                <a:latin typeface="Trebuchet MS" charset="0"/>
                <a:ea typeface="ＭＳ Ｐゴシック" charset="0"/>
              </a:defRPr>
            </a:lvl2pPr>
            <a:lvl3pPr marL="1143000" indent="-228600" defTabSz="858838">
              <a:defRPr sz="1300">
                <a:solidFill>
                  <a:schemeClr val="tx1"/>
                </a:solidFill>
                <a:latin typeface="Trebuchet MS" charset="0"/>
                <a:ea typeface="ＭＳ Ｐゴシック" charset="0"/>
              </a:defRPr>
            </a:lvl3pPr>
            <a:lvl4pPr marL="1600200" indent="-228600" defTabSz="858838">
              <a:defRPr sz="1300">
                <a:solidFill>
                  <a:schemeClr val="tx1"/>
                </a:solidFill>
                <a:latin typeface="Trebuchet MS" charset="0"/>
                <a:ea typeface="ＭＳ Ｐゴシック" charset="0"/>
              </a:defRPr>
            </a:lvl4pPr>
            <a:lvl5pPr marL="2057400" indent="-228600" defTabSz="858838">
              <a:defRPr sz="1300">
                <a:solidFill>
                  <a:schemeClr val="tx1"/>
                </a:solidFill>
                <a:latin typeface="Trebuchet MS" charset="0"/>
                <a:ea typeface="ＭＳ Ｐゴシック" charset="0"/>
              </a:defRPr>
            </a:lvl5pPr>
            <a:lvl6pPr marL="25146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6pPr>
            <a:lvl7pPr marL="29718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7pPr>
            <a:lvl8pPr marL="34290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8pPr>
            <a:lvl9pPr marL="38862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9pPr>
          </a:lstStyle>
          <a:p>
            <a:pPr algn="ctr">
              <a:spcBef>
                <a:spcPct val="50000"/>
              </a:spcBef>
            </a:pPr>
            <a:r>
              <a:rPr lang="en-US" sz="2400" dirty="0">
                <a:solidFill>
                  <a:schemeClr val="bg1">
                    <a:lumMod val="95000"/>
                  </a:schemeClr>
                </a:solidFill>
                <a:latin typeface="+mn-lt"/>
                <a:cs typeface="Arial Narrow"/>
              </a:rPr>
              <a:t>Lean</a:t>
            </a:r>
          </a:p>
        </p:txBody>
      </p:sp>
      <p:sp>
        <p:nvSpPr>
          <p:cNvPr id="14" name="Freeform 86"/>
          <p:cNvSpPr>
            <a:spLocks/>
          </p:cNvSpPr>
          <p:nvPr userDrawn="1"/>
        </p:nvSpPr>
        <p:spPr bwMode="auto">
          <a:xfrm>
            <a:off x="2702380" y="3181704"/>
            <a:ext cx="1201616" cy="152400"/>
          </a:xfrm>
          <a:custGeom>
            <a:avLst/>
            <a:gdLst>
              <a:gd name="T0" fmla="*/ 0 w 781"/>
              <a:gd name="T1" fmla="*/ 120548400 h 102"/>
              <a:gd name="T2" fmla="*/ 1101704841 w 781"/>
              <a:gd name="T3" fmla="*/ 128083235 h 102"/>
              <a:gd name="T4" fmla="*/ 1220470005 w 781"/>
              <a:gd name="T5" fmla="*/ 0 h 102"/>
              <a:gd name="T6" fmla="*/ 379737004 w 781"/>
              <a:gd name="T7" fmla="*/ 0 h 102"/>
              <a:gd name="T8" fmla="*/ 0 w 781"/>
              <a:gd name="T9" fmla="*/ 120548400 h 102"/>
              <a:gd name="T10" fmla="*/ 0 60000 65536"/>
              <a:gd name="T11" fmla="*/ 0 60000 65536"/>
              <a:gd name="T12" fmla="*/ 0 60000 65536"/>
              <a:gd name="T13" fmla="*/ 0 60000 65536"/>
              <a:gd name="T14" fmla="*/ 0 60000 65536"/>
              <a:gd name="T15" fmla="*/ 0 w 781"/>
              <a:gd name="T16" fmla="*/ 0 h 102"/>
              <a:gd name="T17" fmla="*/ 781 w 781"/>
              <a:gd name="T18" fmla="*/ 102 h 102"/>
            </a:gdLst>
            <a:ahLst/>
            <a:cxnLst>
              <a:cxn ang="T10">
                <a:pos x="T0" y="T1"/>
              </a:cxn>
              <a:cxn ang="T11">
                <a:pos x="T2" y="T3"/>
              </a:cxn>
              <a:cxn ang="T12">
                <a:pos x="T4" y="T5"/>
              </a:cxn>
              <a:cxn ang="T13">
                <a:pos x="T6" y="T7"/>
              </a:cxn>
              <a:cxn ang="T14">
                <a:pos x="T8" y="T9"/>
              </a:cxn>
            </a:cxnLst>
            <a:rect l="T15" t="T16" r="T17" b="T18"/>
            <a:pathLst>
              <a:path w="781" h="102">
                <a:moveTo>
                  <a:pt x="0" y="96"/>
                </a:moveTo>
                <a:lnTo>
                  <a:pt x="705" y="102"/>
                </a:lnTo>
                <a:lnTo>
                  <a:pt x="781" y="0"/>
                </a:lnTo>
                <a:lnTo>
                  <a:pt x="243" y="0"/>
                </a:lnTo>
                <a:lnTo>
                  <a:pt x="0" y="96"/>
                </a:lnTo>
                <a:close/>
              </a:path>
            </a:pathLst>
          </a:custGeom>
          <a:solidFill>
            <a:schemeClr val="bg1">
              <a:lumMod val="85000"/>
            </a:schemeClr>
          </a:solidFill>
          <a:ln>
            <a:noFill/>
          </a:ln>
        </p:spPr>
        <p:txBody>
          <a:bodyPr wrap="none" lIns="135843" tIns="67921" rIns="135843" bIns="67921" anchor="ctr"/>
          <a:lstStyle/>
          <a:p>
            <a:pPr algn="ctr"/>
            <a:endParaRPr lang="en-US" sz="2400">
              <a:latin typeface="Arial Narrow"/>
              <a:cs typeface="Arial Narrow"/>
            </a:endParaRPr>
          </a:p>
        </p:txBody>
      </p:sp>
      <p:sp>
        <p:nvSpPr>
          <p:cNvPr id="15" name="Freeform 85"/>
          <p:cNvSpPr>
            <a:spLocks/>
          </p:cNvSpPr>
          <p:nvPr userDrawn="1"/>
        </p:nvSpPr>
        <p:spPr bwMode="auto">
          <a:xfrm>
            <a:off x="3776996" y="3177471"/>
            <a:ext cx="695569" cy="956733"/>
          </a:xfrm>
          <a:custGeom>
            <a:avLst/>
            <a:gdLst>
              <a:gd name="T0" fmla="*/ 486195294 w 452"/>
              <a:gd name="T1" fmla="*/ 804496879 h 640"/>
              <a:gd name="T2" fmla="*/ 706625050 w 452"/>
              <a:gd name="T3" fmla="*/ 575718394 h 640"/>
              <a:gd name="T4" fmla="*/ 121939865 w 452"/>
              <a:gd name="T5" fmla="*/ 0 h 640"/>
              <a:gd name="T6" fmla="*/ 0 w 452"/>
              <a:gd name="T7" fmla="*/ 124445593 h 640"/>
              <a:gd name="T8" fmla="*/ 486195294 w 452"/>
              <a:gd name="T9" fmla="*/ 804496879 h 640"/>
              <a:gd name="T10" fmla="*/ 0 60000 65536"/>
              <a:gd name="T11" fmla="*/ 0 60000 65536"/>
              <a:gd name="T12" fmla="*/ 0 60000 65536"/>
              <a:gd name="T13" fmla="*/ 0 60000 65536"/>
              <a:gd name="T14" fmla="*/ 0 60000 65536"/>
              <a:gd name="T15" fmla="*/ 0 w 452"/>
              <a:gd name="T16" fmla="*/ 0 h 640"/>
              <a:gd name="T17" fmla="*/ 452 w 452"/>
              <a:gd name="T18" fmla="*/ 640 h 640"/>
            </a:gdLst>
            <a:ahLst/>
            <a:cxnLst>
              <a:cxn ang="T10">
                <a:pos x="T0" y="T1"/>
              </a:cxn>
              <a:cxn ang="T11">
                <a:pos x="T2" y="T3"/>
              </a:cxn>
              <a:cxn ang="T12">
                <a:pos x="T4" y="T5"/>
              </a:cxn>
              <a:cxn ang="T13">
                <a:pos x="T6" y="T7"/>
              </a:cxn>
              <a:cxn ang="T14">
                <a:pos x="T8" y="T9"/>
              </a:cxn>
            </a:cxnLst>
            <a:rect l="T15" t="T16" r="T17" b="T18"/>
            <a:pathLst>
              <a:path w="452" h="640">
                <a:moveTo>
                  <a:pt x="311" y="640"/>
                </a:moveTo>
                <a:lnTo>
                  <a:pt x="452" y="458"/>
                </a:lnTo>
                <a:lnTo>
                  <a:pt x="78" y="0"/>
                </a:lnTo>
                <a:lnTo>
                  <a:pt x="0" y="99"/>
                </a:lnTo>
                <a:lnTo>
                  <a:pt x="311" y="640"/>
                </a:lnTo>
                <a:close/>
              </a:path>
            </a:pathLst>
          </a:custGeom>
          <a:solidFill>
            <a:schemeClr val="tx1">
              <a:lumMod val="65000"/>
              <a:lumOff val="35000"/>
            </a:schemeClr>
          </a:solidFill>
          <a:ln>
            <a:noFill/>
          </a:ln>
        </p:spPr>
        <p:txBody>
          <a:bodyPr wrap="none" lIns="135843" tIns="67921" rIns="135843" bIns="67921" anchor="ctr"/>
          <a:lstStyle/>
          <a:p>
            <a:pPr algn="ctr"/>
            <a:endParaRPr lang="en-US" sz="2400">
              <a:latin typeface="Arial Narrow"/>
              <a:cs typeface="Arial Narrow"/>
            </a:endParaRPr>
          </a:p>
        </p:txBody>
      </p:sp>
      <p:sp>
        <p:nvSpPr>
          <p:cNvPr id="16" name="Freeform 87"/>
          <p:cNvSpPr>
            <a:spLocks/>
          </p:cNvSpPr>
          <p:nvPr userDrawn="1"/>
        </p:nvSpPr>
        <p:spPr bwMode="auto">
          <a:xfrm>
            <a:off x="2227597" y="3325639"/>
            <a:ext cx="2028092" cy="808567"/>
          </a:xfrm>
          <a:custGeom>
            <a:avLst/>
            <a:gdLst>
              <a:gd name="T0" fmla="*/ 0 w 992"/>
              <a:gd name="T1" fmla="*/ 903565800 h 407"/>
              <a:gd name="T2" fmla="*/ 2147483647 w 992"/>
              <a:gd name="T3" fmla="*/ 903565800 h 407"/>
              <a:gd name="T4" fmla="*/ 2102586494 w 992"/>
              <a:gd name="T5" fmla="*/ 0 h 407"/>
              <a:gd name="T6" fmla="*/ 637397647 w 992"/>
              <a:gd name="T7" fmla="*/ 0 h 407"/>
              <a:gd name="T8" fmla="*/ 0 w 992"/>
              <a:gd name="T9" fmla="*/ 903565800 h 407"/>
              <a:gd name="T10" fmla="*/ 0 60000 65536"/>
              <a:gd name="T11" fmla="*/ 0 60000 65536"/>
              <a:gd name="T12" fmla="*/ 0 60000 65536"/>
              <a:gd name="T13" fmla="*/ 0 60000 65536"/>
              <a:gd name="T14" fmla="*/ 0 60000 65536"/>
              <a:gd name="T15" fmla="*/ 0 w 992"/>
              <a:gd name="T16" fmla="*/ 0 h 407"/>
              <a:gd name="T17" fmla="*/ 992 w 992"/>
              <a:gd name="T18" fmla="*/ 407 h 407"/>
            </a:gdLst>
            <a:ahLst/>
            <a:cxnLst>
              <a:cxn ang="T10">
                <a:pos x="T0" y="T1"/>
              </a:cxn>
              <a:cxn ang="T11">
                <a:pos x="T2" y="T3"/>
              </a:cxn>
              <a:cxn ang="T12">
                <a:pos x="T4" y="T5"/>
              </a:cxn>
              <a:cxn ang="T13">
                <a:pos x="T6" y="T7"/>
              </a:cxn>
              <a:cxn ang="T14">
                <a:pos x="T8" y="T9"/>
              </a:cxn>
            </a:cxnLst>
            <a:rect l="T15" t="T16" r="T17" b="T18"/>
            <a:pathLst>
              <a:path w="992" h="407">
                <a:moveTo>
                  <a:pt x="0" y="407"/>
                </a:moveTo>
                <a:lnTo>
                  <a:pt x="992" y="407"/>
                </a:lnTo>
                <a:lnTo>
                  <a:pt x="762" y="0"/>
                </a:lnTo>
                <a:lnTo>
                  <a:pt x="231" y="0"/>
                </a:lnTo>
                <a:lnTo>
                  <a:pt x="0" y="407"/>
                </a:lnTo>
                <a:close/>
              </a:path>
            </a:pathLst>
          </a:custGeom>
          <a:solidFill>
            <a:schemeClr val="tx1">
              <a:lumMod val="50000"/>
              <a:lumOff val="50000"/>
            </a:schemeClr>
          </a:solidFill>
          <a:ln>
            <a:noFill/>
          </a:ln>
        </p:spPr>
        <p:txBody>
          <a:bodyPr wrap="none" lIns="135843" tIns="67921" rIns="135843" bIns="67921" anchor="ctr"/>
          <a:lstStyle/>
          <a:p>
            <a:pPr algn="ctr"/>
            <a:endParaRPr lang="en-US" sz="2400">
              <a:latin typeface="Arial Narrow"/>
              <a:cs typeface="Arial Narrow"/>
            </a:endParaRPr>
          </a:p>
        </p:txBody>
      </p:sp>
      <p:sp>
        <p:nvSpPr>
          <p:cNvPr id="17" name="Text Box 167"/>
          <p:cNvSpPr txBox="1">
            <a:spLocks noChangeArrowheads="1"/>
          </p:cNvSpPr>
          <p:nvPr userDrawn="1"/>
        </p:nvSpPr>
        <p:spPr bwMode="auto">
          <a:xfrm>
            <a:off x="2510903" y="3521280"/>
            <a:ext cx="1387231" cy="485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57284" tIns="57284" rIns="57284" bIns="57284" anchor="ctr">
            <a:spAutoFit/>
          </a:bodyPr>
          <a:lstStyle>
            <a:lvl1pPr defTabSz="858838">
              <a:defRPr sz="1300">
                <a:solidFill>
                  <a:schemeClr val="tx1"/>
                </a:solidFill>
                <a:latin typeface="Trebuchet MS" charset="0"/>
                <a:ea typeface="ＭＳ Ｐゴシック" charset="0"/>
                <a:cs typeface="ＭＳ Ｐゴシック" charset="0"/>
              </a:defRPr>
            </a:lvl1pPr>
            <a:lvl2pPr marL="742950" indent="-285750" defTabSz="858838">
              <a:defRPr sz="1300">
                <a:solidFill>
                  <a:schemeClr val="tx1"/>
                </a:solidFill>
                <a:latin typeface="Trebuchet MS" charset="0"/>
                <a:ea typeface="ＭＳ Ｐゴシック" charset="0"/>
              </a:defRPr>
            </a:lvl2pPr>
            <a:lvl3pPr marL="1143000" indent="-228600" defTabSz="858838">
              <a:defRPr sz="1300">
                <a:solidFill>
                  <a:schemeClr val="tx1"/>
                </a:solidFill>
                <a:latin typeface="Trebuchet MS" charset="0"/>
                <a:ea typeface="ＭＳ Ｐゴシック" charset="0"/>
              </a:defRPr>
            </a:lvl3pPr>
            <a:lvl4pPr marL="1600200" indent="-228600" defTabSz="858838">
              <a:defRPr sz="1300">
                <a:solidFill>
                  <a:schemeClr val="tx1"/>
                </a:solidFill>
                <a:latin typeface="Trebuchet MS" charset="0"/>
                <a:ea typeface="ＭＳ Ｐゴシック" charset="0"/>
              </a:defRPr>
            </a:lvl4pPr>
            <a:lvl5pPr marL="2057400" indent="-228600" defTabSz="858838">
              <a:defRPr sz="1300">
                <a:solidFill>
                  <a:schemeClr val="tx1"/>
                </a:solidFill>
                <a:latin typeface="Trebuchet MS" charset="0"/>
                <a:ea typeface="ＭＳ Ｐゴシック" charset="0"/>
              </a:defRPr>
            </a:lvl5pPr>
            <a:lvl6pPr marL="25146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6pPr>
            <a:lvl7pPr marL="29718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7pPr>
            <a:lvl8pPr marL="34290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8pPr>
            <a:lvl9pPr marL="38862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9pPr>
          </a:lstStyle>
          <a:p>
            <a:pPr algn="ctr">
              <a:spcBef>
                <a:spcPct val="50000"/>
              </a:spcBef>
            </a:pPr>
            <a:r>
              <a:rPr lang="en-US" sz="2400" dirty="0">
                <a:solidFill>
                  <a:schemeClr val="bg1">
                    <a:lumMod val="95000"/>
                  </a:schemeClr>
                </a:solidFill>
                <a:latin typeface="+mn-lt"/>
                <a:cs typeface="Arial Narrow"/>
              </a:rPr>
              <a:t>6s</a:t>
            </a:r>
          </a:p>
        </p:txBody>
      </p:sp>
      <p:sp>
        <p:nvSpPr>
          <p:cNvPr id="18" name="Freeform 89"/>
          <p:cNvSpPr>
            <a:spLocks/>
          </p:cNvSpPr>
          <p:nvPr userDrawn="1"/>
        </p:nvSpPr>
        <p:spPr bwMode="auto">
          <a:xfrm>
            <a:off x="3239689" y="2411238"/>
            <a:ext cx="582247" cy="804333"/>
          </a:xfrm>
          <a:custGeom>
            <a:avLst/>
            <a:gdLst>
              <a:gd name="T0" fmla="*/ 593829743 w 302"/>
              <a:gd name="T1" fmla="*/ 844340052 h 431"/>
              <a:gd name="T2" fmla="*/ 741059456 w 302"/>
              <a:gd name="T3" fmla="*/ 713084889 h 431"/>
              <a:gd name="T4" fmla="*/ 0 w 302"/>
              <a:gd name="T5" fmla="*/ 0 h 431"/>
              <a:gd name="T6" fmla="*/ 593829743 w 302"/>
              <a:gd name="T7" fmla="*/ 844340052 h 431"/>
              <a:gd name="T8" fmla="*/ 0 60000 65536"/>
              <a:gd name="T9" fmla="*/ 0 60000 65536"/>
              <a:gd name="T10" fmla="*/ 0 60000 65536"/>
              <a:gd name="T11" fmla="*/ 0 60000 65536"/>
              <a:gd name="T12" fmla="*/ 0 w 302"/>
              <a:gd name="T13" fmla="*/ 0 h 431"/>
              <a:gd name="T14" fmla="*/ 302 w 302"/>
              <a:gd name="T15" fmla="*/ 431 h 431"/>
            </a:gdLst>
            <a:ahLst/>
            <a:cxnLst>
              <a:cxn ang="T8">
                <a:pos x="T0" y="T1"/>
              </a:cxn>
              <a:cxn ang="T9">
                <a:pos x="T2" y="T3"/>
              </a:cxn>
              <a:cxn ang="T10">
                <a:pos x="T4" y="T5"/>
              </a:cxn>
              <a:cxn ang="T11">
                <a:pos x="T6" y="T7"/>
              </a:cxn>
            </a:cxnLst>
            <a:rect l="T12" t="T13" r="T14" b="T15"/>
            <a:pathLst>
              <a:path w="302" h="431">
                <a:moveTo>
                  <a:pt x="242" y="431"/>
                </a:moveTo>
                <a:lnTo>
                  <a:pt x="302" y="364"/>
                </a:lnTo>
                <a:lnTo>
                  <a:pt x="0" y="0"/>
                </a:lnTo>
                <a:lnTo>
                  <a:pt x="242" y="431"/>
                </a:lnTo>
                <a:close/>
              </a:path>
            </a:pathLst>
          </a:custGeom>
          <a:solidFill>
            <a:schemeClr val="bg1">
              <a:lumMod val="75000"/>
            </a:schemeClr>
          </a:solidFill>
          <a:ln>
            <a:noFill/>
          </a:ln>
        </p:spPr>
        <p:txBody>
          <a:bodyPr wrap="none" lIns="135843" tIns="67921" rIns="135843" bIns="67921" anchor="ctr"/>
          <a:lstStyle/>
          <a:p>
            <a:pPr algn="ctr"/>
            <a:endParaRPr lang="en-US" sz="2400">
              <a:latin typeface="Arial Narrow"/>
              <a:cs typeface="Arial Narrow"/>
            </a:endParaRPr>
          </a:p>
        </p:txBody>
      </p:sp>
      <p:sp>
        <p:nvSpPr>
          <p:cNvPr id="19" name="Freeform 90"/>
          <p:cNvSpPr>
            <a:spLocks/>
          </p:cNvSpPr>
          <p:nvPr userDrawn="1"/>
        </p:nvSpPr>
        <p:spPr bwMode="auto">
          <a:xfrm>
            <a:off x="2770765" y="2411238"/>
            <a:ext cx="939800" cy="804333"/>
          </a:xfrm>
          <a:custGeom>
            <a:avLst/>
            <a:gdLst>
              <a:gd name="T0" fmla="*/ 0 w 460"/>
              <a:gd name="T1" fmla="*/ 898544599 h 405"/>
              <a:gd name="T2" fmla="*/ 1267532840 w 460"/>
              <a:gd name="T3" fmla="*/ 898544599 h 405"/>
              <a:gd name="T4" fmla="*/ 633767250 w 460"/>
              <a:gd name="T5" fmla="*/ 0 h 405"/>
              <a:gd name="T6" fmla="*/ 0 w 460"/>
              <a:gd name="T7" fmla="*/ 898544599 h 405"/>
              <a:gd name="T8" fmla="*/ 0 60000 65536"/>
              <a:gd name="T9" fmla="*/ 0 60000 65536"/>
              <a:gd name="T10" fmla="*/ 0 60000 65536"/>
              <a:gd name="T11" fmla="*/ 0 60000 65536"/>
              <a:gd name="T12" fmla="*/ 0 w 460"/>
              <a:gd name="T13" fmla="*/ 0 h 405"/>
              <a:gd name="T14" fmla="*/ 460 w 460"/>
              <a:gd name="T15" fmla="*/ 405 h 405"/>
            </a:gdLst>
            <a:ahLst/>
            <a:cxnLst>
              <a:cxn ang="T8">
                <a:pos x="T0" y="T1"/>
              </a:cxn>
              <a:cxn ang="T9">
                <a:pos x="T2" y="T3"/>
              </a:cxn>
              <a:cxn ang="T10">
                <a:pos x="T4" y="T5"/>
              </a:cxn>
              <a:cxn ang="T11">
                <a:pos x="T6" y="T7"/>
              </a:cxn>
            </a:cxnLst>
            <a:rect l="T12" t="T13" r="T14" b="T15"/>
            <a:pathLst>
              <a:path w="460" h="405">
                <a:moveTo>
                  <a:pt x="0" y="405"/>
                </a:moveTo>
                <a:lnTo>
                  <a:pt x="460" y="405"/>
                </a:lnTo>
                <a:lnTo>
                  <a:pt x="230" y="0"/>
                </a:lnTo>
                <a:lnTo>
                  <a:pt x="0" y="405"/>
                </a:lnTo>
                <a:close/>
              </a:path>
            </a:pathLst>
          </a:custGeom>
          <a:solidFill>
            <a:schemeClr val="bg1">
              <a:lumMod val="85000"/>
            </a:schemeClr>
          </a:solidFill>
          <a:ln>
            <a:noFill/>
          </a:ln>
        </p:spPr>
        <p:txBody>
          <a:bodyPr wrap="none" lIns="135843" tIns="67921" rIns="135843" bIns="67921" anchor="ctr"/>
          <a:lstStyle/>
          <a:p>
            <a:pPr algn="ctr"/>
            <a:endParaRPr lang="en-US" sz="2400">
              <a:latin typeface="Arial Narrow"/>
              <a:cs typeface="Arial Narrow"/>
            </a:endParaRPr>
          </a:p>
        </p:txBody>
      </p:sp>
      <p:sp>
        <p:nvSpPr>
          <p:cNvPr id="20" name="Text Box 168"/>
          <p:cNvSpPr txBox="1">
            <a:spLocks noChangeArrowheads="1"/>
          </p:cNvSpPr>
          <p:nvPr userDrawn="1"/>
        </p:nvSpPr>
        <p:spPr bwMode="auto">
          <a:xfrm>
            <a:off x="2542165" y="2792049"/>
            <a:ext cx="1387231" cy="449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57284" tIns="57284" rIns="57284" bIns="57284" anchor="ctr">
            <a:spAutoFit/>
          </a:bodyPr>
          <a:lstStyle>
            <a:lvl1pPr defTabSz="858838">
              <a:defRPr sz="1300">
                <a:solidFill>
                  <a:schemeClr val="tx1"/>
                </a:solidFill>
                <a:latin typeface="Trebuchet MS" charset="0"/>
                <a:ea typeface="ＭＳ Ｐゴシック" charset="0"/>
                <a:cs typeface="ＭＳ Ｐゴシック" charset="0"/>
              </a:defRPr>
            </a:lvl1pPr>
            <a:lvl2pPr marL="742950" indent="-285750" defTabSz="858838">
              <a:defRPr sz="1300">
                <a:solidFill>
                  <a:schemeClr val="tx1"/>
                </a:solidFill>
                <a:latin typeface="Trebuchet MS" charset="0"/>
                <a:ea typeface="ＭＳ Ｐゴシック" charset="0"/>
              </a:defRPr>
            </a:lvl2pPr>
            <a:lvl3pPr marL="1143000" indent="-228600" defTabSz="858838">
              <a:defRPr sz="1300">
                <a:solidFill>
                  <a:schemeClr val="tx1"/>
                </a:solidFill>
                <a:latin typeface="Trebuchet MS" charset="0"/>
                <a:ea typeface="ＭＳ Ｐゴシック" charset="0"/>
              </a:defRPr>
            </a:lvl3pPr>
            <a:lvl4pPr marL="1600200" indent="-228600" defTabSz="858838">
              <a:defRPr sz="1300">
                <a:solidFill>
                  <a:schemeClr val="tx1"/>
                </a:solidFill>
                <a:latin typeface="Trebuchet MS" charset="0"/>
                <a:ea typeface="ＭＳ Ｐゴシック" charset="0"/>
              </a:defRPr>
            </a:lvl4pPr>
            <a:lvl5pPr marL="2057400" indent="-228600" defTabSz="858838">
              <a:defRPr sz="1300">
                <a:solidFill>
                  <a:schemeClr val="tx1"/>
                </a:solidFill>
                <a:latin typeface="Trebuchet MS" charset="0"/>
                <a:ea typeface="ＭＳ Ｐゴシック" charset="0"/>
              </a:defRPr>
            </a:lvl5pPr>
            <a:lvl6pPr marL="25146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6pPr>
            <a:lvl7pPr marL="29718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7pPr>
            <a:lvl8pPr marL="34290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8pPr>
            <a:lvl9pPr marL="3886200" indent="-228600" algn="ctr" defTabSz="858838" eaLnBrk="0" fontAlgn="base" hangingPunct="0">
              <a:spcBef>
                <a:spcPct val="0"/>
              </a:spcBef>
              <a:spcAft>
                <a:spcPct val="0"/>
              </a:spcAft>
              <a:defRPr sz="1300">
                <a:solidFill>
                  <a:schemeClr val="tx1"/>
                </a:solidFill>
                <a:latin typeface="Trebuchet MS" charset="0"/>
                <a:ea typeface="ＭＳ Ｐゴシック" charset="0"/>
              </a:defRPr>
            </a:lvl9pPr>
          </a:lstStyle>
          <a:p>
            <a:pPr algn="ctr">
              <a:lnSpc>
                <a:spcPts val="1333"/>
              </a:lnSpc>
            </a:pPr>
            <a:r>
              <a:rPr lang="en-US" sz="1600" i="1" dirty="0" err="1">
                <a:latin typeface="+mn-lt"/>
                <a:cs typeface="Aparajita" panose="020B0604020202020204" pitchFamily="34" charset="0"/>
              </a:rPr>
              <a:t>i</a:t>
            </a:r>
            <a:br>
              <a:rPr lang="en-US" sz="1600" i="1" dirty="0">
                <a:latin typeface="+mn-lt"/>
                <a:cs typeface="Aparajita" panose="020B0604020202020204" pitchFamily="34" charset="0"/>
              </a:rPr>
            </a:br>
            <a:r>
              <a:rPr lang="en-US" sz="1200" i="1" dirty="0">
                <a:latin typeface="+mn-lt"/>
                <a:cs typeface="Aparajita" panose="020B0604020202020204" pitchFamily="34" charset="0"/>
              </a:rPr>
              <a:t>innovation</a:t>
            </a:r>
          </a:p>
        </p:txBody>
      </p:sp>
      <p:sp>
        <p:nvSpPr>
          <p:cNvPr id="21" name="TextBox 20"/>
          <p:cNvSpPr txBox="1"/>
          <p:nvPr userDrawn="1"/>
        </p:nvSpPr>
        <p:spPr>
          <a:xfrm>
            <a:off x="6081455" y="4894089"/>
            <a:ext cx="1422400" cy="584775"/>
          </a:xfrm>
          <a:prstGeom prst="rect">
            <a:avLst/>
          </a:prstGeom>
        </p:spPr>
        <p:txBody>
          <a:bodyPr>
            <a:spAutoFit/>
          </a:bodyPr>
          <a:lstStyle/>
          <a:p>
            <a:pPr algn="ctr">
              <a:defRPr/>
            </a:pPr>
            <a:r>
              <a:rPr lang="en-US" sz="1600" dirty="0">
                <a:solidFill>
                  <a:schemeClr val="tx1">
                    <a:lumMod val="65000"/>
                    <a:lumOff val="35000"/>
                  </a:schemeClr>
                </a:solidFill>
                <a:ea typeface="MS PGothic" panose="020B0600070205080204" pitchFamily="34" charset="-128"/>
              </a:rPr>
              <a:t>Appeals to the Masses</a:t>
            </a:r>
          </a:p>
        </p:txBody>
      </p:sp>
      <p:sp>
        <p:nvSpPr>
          <p:cNvPr id="22" name="TextBox 21"/>
          <p:cNvSpPr txBox="1"/>
          <p:nvPr userDrawn="1"/>
        </p:nvSpPr>
        <p:spPr>
          <a:xfrm>
            <a:off x="6081456" y="2639837"/>
            <a:ext cx="1335617" cy="584775"/>
          </a:xfrm>
          <a:prstGeom prst="rect">
            <a:avLst/>
          </a:prstGeom>
        </p:spPr>
        <p:txBody>
          <a:bodyPr>
            <a:spAutoFit/>
          </a:bodyPr>
          <a:lstStyle/>
          <a:p>
            <a:pPr algn="ctr">
              <a:defRPr/>
            </a:pPr>
            <a:r>
              <a:rPr lang="en-US" sz="1600" dirty="0">
                <a:solidFill>
                  <a:schemeClr val="tx1">
                    <a:lumMod val="65000"/>
                    <a:lumOff val="35000"/>
                  </a:schemeClr>
                </a:solidFill>
                <a:ea typeface="MS PGothic" panose="020B0600070205080204" pitchFamily="34" charset="-128"/>
              </a:rPr>
              <a:t>Appeals to</a:t>
            </a:r>
            <a:br>
              <a:rPr lang="en-US" sz="1600" dirty="0">
                <a:solidFill>
                  <a:schemeClr val="tx1">
                    <a:lumMod val="65000"/>
                    <a:lumOff val="35000"/>
                  </a:schemeClr>
                </a:solidFill>
                <a:ea typeface="MS PGothic" panose="020B0600070205080204" pitchFamily="34" charset="-128"/>
              </a:rPr>
            </a:br>
            <a:r>
              <a:rPr lang="en-US" sz="1600" dirty="0">
                <a:solidFill>
                  <a:schemeClr val="tx1">
                    <a:lumMod val="65000"/>
                    <a:lumOff val="35000"/>
                  </a:schemeClr>
                </a:solidFill>
                <a:ea typeface="MS PGothic" panose="020B0600070205080204" pitchFamily="34" charset="-128"/>
              </a:rPr>
              <a:t>the Leaders</a:t>
            </a:r>
          </a:p>
        </p:txBody>
      </p:sp>
      <p:sp>
        <p:nvSpPr>
          <p:cNvPr id="23" name="TextBox 22"/>
          <p:cNvSpPr txBox="1"/>
          <p:nvPr userDrawn="1"/>
        </p:nvSpPr>
        <p:spPr>
          <a:xfrm>
            <a:off x="7785372" y="4885622"/>
            <a:ext cx="1422400" cy="584775"/>
          </a:xfrm>
          <a:prstGeom prst="rect">
            <a:avLst/>
          </a:prstGeom>
        </p:spPr>
        <p:txBody>
          <a:bodyPr>
            <a:spAutoFit/>
          </a:bodyPr>
          <a:lstStyle/>
          <a:p>
            <a:pPr algn="ctr">
              <a:defRPr/>
            </a:pPr>
            <a:r>
              <a:rPr lang="en-US" sz="1600" dirty="0">
                <a:solidFill>
                  <a:schemeClr val="tx1">
                    <a:lumMod val="65000"/>
                    <a:lumOff val="35000"/>
                  </a:schemeClr>
                </a:solidFill>
                <a:ea typeface="MS PGothic" panose="020B0600070205080204" pitchFamily="34" charset="-128"/>
              </a:rPr>
              <a:t>Basic </a:t>
            </a:r>
            <a:br>
              <a:rPr lang="en-US" sz="1600" dirty="0">
                <a:solidFill>
                  <a:schemeClr val="tx1">
                    <a:lumMod val="65000"/>
                    <a:lumOff val="35000"/>
                  </a:schemeClr>
                </a:solidFill>
                <a:ea typeface="MS PGothic" panose="020B0600070205080204" pitchFamily="34" charset="-128"/>
              </a:rPr>
            </a:br>
            <a:r>
              <a:rPr lang="en-US" sz="1600" dirty="0">
                <a:solidFill>
                  <a:schemeClr val="tx1">
                    <a:lumMod val="65000"/>
                    <a:lumOff val="35000"/>
                  </a:schemeClr>
                </a:solidFill>
                <a:ea typeface="MS PGothic" panose="020B0600070205080204" pitchFamily="34" charset="-128"/>
              </a:rPr>
              <a:t>Concepts</a:t>
            </a:r>
          </a:p>
        </p:txBody>
      </p:sp>
      <p:sp>
        <p:nvSpPr>
          <p:cNvPr id="24" name="TextBox 23"/>
          <p:cNvSpPr txBox="1"/>
          <p:nvPr userDrawn="1"/>
        </p:nvSpPr>
        <p:spPr>
          <a:xfrm>
            <a:off x="7823472" y="2631371"/>
            <a:ext cx="1335616" cy="584775"/>
          </a:xfrm>
          <a:prstGeom prst="rect">
            <a:avLst/>
          </a:prstGeom>
        </p:spPr>
        <p:txBody>
          <a:bodyPr>
            <a:spAutoFit/>
          </a:bodyPr>
          <a:lstStyle/>
          <a:p>
            <a:pPr algn="ctr">
              <a:defRPr/>
            </a:pPr>
            <a:r>
              <a:rPr lang="en-US" sz="1600" dirty="0">
                <a:solidFill>
                  <a:schemeClr val="tx1">
                    <a:lumMod val="65000"/>
                    <a:lumOff val="35000"/>
                  </a:schemeClr>
                </a:solidFill>
                <a:ea typeface="MS PGothic" panose="020B0600070205080204" pitchFamily="34" charset="-128"/>
              </a:rPr>
              <a:t>Specialist Knowledge</a:t>
            </a:r>
          </a:p>
        </p:txBody>
      </p:sp>
      <p:sp>
        <p:nvSpPr>
          <p:cNvPr id="25" name="TextBox 24"/>
          <p:cNvSpPr txBox="1"/>
          <p:nvPr userDrawn="1"/>
        </p:nvSpPr>
        <p:spPr>
          <a:xfrm>
            <a:off x="9499872" y="4885622"/>
            <a:ext cx="1422400" cy="584775"/>
          </a:xfrm>
          <a:prstGeom prst="rect">
            <a:avLst/>
          </a:prstGeom>
        </p:spPr>
        <p:txBody>
          <a:bodyPr>
            <a:spAutoFit/>
          </a:bodyPr>
          <a:lstStyle/>
          <a:p>
            <a:pPr algn="ctr">
              <a:defRPr/>
            </a:pPr>
            <a:r>
              <a:rPr lang="en-US" sz="1600" dirty="0">
                <a:solidFill>
                  <a:schemeClr val="tx1">
                    <a:lumMod val="65000"/>
                    <a:lumOff val="35000"/>
                  </a:schemeClr>
                </a:solidFill>
                <a:ea typeface="MS PGothic" panose="020B0600070205080204" pitchFamily="34" charset="-128"/>
              </a:rPr>
              <a:t>Low Cost</a:t>
            </a:r>
            <a:br>
              <a:rPr lang="en-US" sz="1600" dirty="0">
                <a:solidFill>
                  <a:schemeClr val="tx1">
                    <a:lumMod val="65000"/>
                    <a:lumOff val="35000"/>
                  </a:schemeClr>
                </a:solidFill>
                <a:ea typeface="MS PGothic" panose="020B0600070205080204" pitchFamily="34" charset="-128"/>
              </a:rPr>
            </a:br>
            <a:r>
              <a:rPr lang="en-US" sz="1600" dirty="0">
                <a:solidFill>
                  <a:schemeClr val="tx1">
                    <a:lumMod val="65000"/>
                    <a:lumOff val="35000"/>
                  </a:schemeClr>
                </a:solidFill>
                <a:ea typeface="MS PGothic" panose="020B0600070205080204" pitchFamily="34" charset="-128"/>
              </a:rPr>
              <a:t>Quick to do</a:t>
            </a:r>
          </a:p>
        </p:txBody>
      </p:sp>
      <p:sp>
        <p:nvSpPr>
          <p:cNvPr id="26" name="TextBox 25"/>
          <p:cNvSpPr txBox="1"/>
          <p:nvPr userDrawn="1"/>
        </p:nvSpPr>
        <p:spPr>
          <a:xfrm>
            <a:off x="9423672" y="2631371"/>
            <a:ext cx="1581149" cy="584775"/>
          </a:xfrm>
          <a:prstGeom prst="rect">
            <a:avLst/>
          </a:prstGeom>
        </p:spPr>
        <p:txBody>
          <a:bodyPr>
            <a:spAutoFit/>
          </a:bodyPr>
          <a:lstStyle/>
          <a:p>
            <a:pPr algn="ctr">
              <a:defRPr/>
            </a:pPr>
            <a:r>
              <a:rPr lang="en-US" sz="1600" dirty="0">
                <a:solidFill>
                  <a:schemeClr val="tx1">
                    <a:lumMod val="65000"/>
                    <a:lumOff val="35000"/>
                  </a:schemeClr>
                </a:solidFill>
                <a:ea typeface="MS PGothic" panose="020B0600070205080204" pitchFamily="34" charset="-128"/>
              </a:rPr>
              <a:t>Investment</a:t>
            </a:r>
            <a:br>
              <a:rPr lang="en-US" sz="1600" dirty="0">
                <a:solidFill>
                  <a:schemeClr val="tx1">
                    <a:lumMod val="65000"/>
                    <a:lumOff val="35000"/>
                  </a:schemeClr>
                </a:solidFill>
                <a:ea typeface="MS PGothic" panose="020B0600070205080204" pitchFamily="34" charset="-128"/>
              </a:rPr>
            </a:br>
            <a:r>
              <a:rPr lang="en-US" sz="1600" dirty="0">
                <a:solidFill>
                  <a:schemeClr val="tx1">
                    <a:lumMod val="65000"/>
                    <a:lumOff val="35000"/>
                  </a:schemeClr>
                </a:solidFill>
                <a:ea typeface="MS PGothic" panose="020B0600070205080204" pitchFamily="34" charset="-128"/>
              </a:rPr>
              <a:t>Longer time</a:t>
            </a:r>
          </a:p>
        </p:txBody>
      </p:sp>
      <p:sp>
        <p:nvSpPr>
          <p:cNvPr id="27" name="Up-Down Arrow 26"/>
          <p:cNvSpPr>
            <a:spLocks noChangeArrowheads="1"/>
          </p:cNvSpPr>
          <p:nvPr userDrawn="1"/>
        </p:nvSpPr>
        <p:spPr bwMode="auto">
          <a:xfrm rot="10800000">
            <a:off x="6430706" y="3365855"/>
            <a:ext cx="679449" cy="1316567"/>
          </a:xfrm>
          <a:prstGeom prst="upDownArrow">
            <a:avLst>
              <a:gd name="adj1" fmla="val 50000"/>
              <a:gd name="adj2" fmla="val 50021"/>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US" sz="1600" b="1">
              <a:solidFill>
                <a:schemeClr val="lt1"/>
              </a:solidFill>
              <a:effectLst>
                <a:outerShdw blurRad="38100" dist="38100" dir="2700000" algn="tl">
                  <a:srgbClr val="000000">
                    <a:alpha val="43137"/>
                  </a:srgbClr>
                </a:outerShdw>
              </a:effectLst>
            </a:endParaRPr>
          </a:p>
        </p:txBody>
      </p:sp>
      <p:sp>
        <p:nvSpPr>
          <p:cNvPr id="28" name="Up-Down Arrow 27"/>
          <p:cNvSpPr>
            <a:spLocks noChangeArrowheads="1"/>
          </p:cNvSpPr>
          <p:nvPr userDrawn="1"/>
        </p:nvSpPr>
        <p:spPr bwMode="auto">
          <a:xfrm rot="10800000">
            <a:off x="8157906" y="3365855"/>
            <a:ext cx="679449" cy="1316567"/>
          </a:xfrm>
          <a:prstGeom prst="upDownArrow">
            <a:avLst>
              <a:gd name="adj1" fmla="val 50000"/>
              <a:gd name="adj2" fmla="val 50021"/>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US" sz="1600" b="1">
              <a:solidFill>
                <a:schemeClr val="lt1"/>
              </a:solidFill>
              <a:effectLst>
                <a:outerShdw blurRad="38100" dist="38100" dir="2700000" algn="tl">
                  <a:srgbClr val="000000">
                    <a:alpha val="43137"/>
                  </a:srgbClr>
                </a:outerShdw>
              </a:effectLst>
            </a:endParaRPr>
          </a:p>
        </p:txBody>
      </p:sp>
      <p:sp>
        <p:nvSpPr>
          <p:cNvPr id="29" name="Up-Down Arrow 28"/>
          <p:cNvSpPr>
            <a:spLocks noChangeArrowheads="1"/>
          </p:cNvSpPr>
          <p:nvPr userDrawn="1"/>
        </p:nvSpPr>
        <p:spPr bwMode="auto">
          <a:xfrm rot="10800000">
            <a:off x="9885106" y="3365855"/>
            <a:ext cx="679449" cy="1316567"/>
          </a:xfrm>
          <a:prstGeom prst="upDownArrow">
            <a:avLst>
              <a:gd name="adj1" fmla="val 50000"/>
              <a:gd name="adj2" fmla="val 50021"/>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US" sz="1600" b="1">
              <a:solidFill>
                <a:schemeClr val="lt1"/>
              </a:solidFill>
              <a:effectLst>
                <a:outerShdw blurRad="38100" dist="38100" dir="2700000" algn="tl">
                  <a:srgbClr val="000000">
                    <a:alpha val="43137"/>
                  </a:srgbClr>
                </a:outerShdw>
              </a:effectLst>
            </a:endParaRPr>
          </a:p>
        </p:txBody>
      </p:sp>
      <p:sp>
        <p:nvSpPr>
          <p:cNvPr id="30"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
        <p:nvSpPr>
          <p:cNvPr id="31" name="Rectangle 30"/>
          <p:cNvSpPr/>
          <p:nvPr userDrawn="1"/>
        </p:nvSpPr>
        <p:spPr>
          <a:xfrm>
            <a:off x="611141" y="542543"/>
            <a:ext cx="8399607" cy="584775"/>
          </a:xfrm>
          <a:prstGeom prst="rect">
            <a:avLst/>
          </a:prstGeom>
        </p:spPr>
        <p:txBody>
          <a:bodyPr wrap="none">
            <a:spAutoFit/>
          </a:bodyPr>
          <a:lstStyle/>
          <a:p>
            <a:r>
              <a:rPr lang="en-AU" sz="3200" dirty="0"/>
              <a:t>ESSENTIAL FOUNDATIONS, COMMON LANGUAGE</a:t>
            </a:r>
          </a:p>
        </p:txBody>
      </p:sp>
    </p:spTree>
    <p:extLst>
      <p:ext uri="{BB962C8B-B14F-4D97-AF65-F5344CB8AC3E}">
        <p14:creationId xmlns:p14="http://schemas.microsoft.com/office/powerpoint/2010/main" val="294743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Blank_with_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703" y="2115087"/>
            <a:ext cx="11322304" cy="4273127"/>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2511" y="2114253"/>
            <a:ext cx="11322304" cy="3523488"/>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417" y="2114253"/>
            <a:ext cx="11334496" cy="1093216"/>
          </a:xfrm>
          <a:prstGeom prst="rect">
            <a:avLst/>
          </a:prstGeom>
        </p:spPr>
      </p:pic>
      <p:cxnSp>
        <p:nvCxnSpPr>
          <p:cNvPr id="8" name="Straight Arrow Connector 7"/>
          <p:cNvCxnSpPr/>
          <p:nvPr userDrawn="1"/>
        </p:nvCxnSpPr>
        <p:spPr>
          <a:xfrm>
            <a:off x="576417" y="1831540"/>
            <a:ext cx="11334496" cy="0"/>
          </a:xfrm>
          <a:prstGeom prst="straightConnector1">
            <a:avLst/>
          </a:prstGeom>
          <a:ln w="28575">
            <a:solidFill>
              <a:schemeClr val="bg1">
                <a:lumMod val="50000"/>
              </a:schemeClr>
            </a:solidFill>
            <a:headEnd type="oval"/>
            <a:tailEnd type="triangle" w="lg" len="med"/>
          </a:ln>
        </p:spPr>
        <p:style>
          <a:lnRef idx="1">
            <a:schemeClr val="accent4"/>
          </a:lnRef>
          <a:fillRef idx="0">
            <a:schemeClr val="accent4"/>
          </a:fillRef>
          <a:effectRef idx="0">
            <a:schemeClr val="accent4"/>
          </a:effectRef>
          <a:fontRef idx="minor">
            <a:schemeClr val="tx1"/>
          </a:fontRef>
        </p:style>
      </p:cxnSp>
      <p:sp>
        <p:nvSpPr>
          <p:cNvPr id="9" name="TextBox 8"/>
          <p:cNvSpPr txBox="1"/>
          <p:nvPr userDrawn="1"/>
        </p:nvSpPr>
        <p:spPr>
          <a:xfrm>
            <a:off x="453467" y="1340379"/>
            <a:ext cx="1168205" cy="379656"/>
          </a:xfrm>
          <a:prstGeom prst="rect">
            <a:avLst/>
          </a:prstGeom>
          <a:noFill/>
        </p:spPr>
        <p:txBody>
          <a:bodyPr wrap="none" rtlCol="0">
            <a:spAutoFit/>
          </a:bodyPr>
          <a:lstStyle/>
          <a:p>
            <a:r>
              <a:rPr lang="en-US" sz="1867" b="1" dirty="0">
                <a:solidFill>
                  <a:schemeClr val="tx1"/>
                </a:solidFill>
                <a:latin typeface="+mn-lt"/>
                <a:ea typeface="Franklin Gothic Medium" charset="0"/>
                <a:cs typeface="Franklin Gothic Medium" charset="0"/>
              </a:rPr>
              <a:t>PROBLEM</a:t>
            </a:r>
          </a:p>
        </p:txBody>
      </p:sp>
      <p:sp>
        <p:nvSpPr>
          <p:cNvPr id="10" name="TextBox 9"/>
          <p:cNvSpPr txBox="1"/>
          <p:nvPr userDrawn="1"/>
        </p:nvSpPr>
        <p:spPr>
          <a:xfrm>
            <a:off x="10604633" y="1340379"/>
            <a:ext cx="1214371" cy="379656"/>
          </a:xfrm>
          <a:prstGeom prst="rect">
            <a:avLst/>
          </a:prstGeom>
          <a:noFill/>
        </p:spPr>
        <p:txBody>
          <a:bodyPr wrap="none" rtlCol="0">
            <a:spAutoFit/>
          </a:bodyPr>
          <a:lstStyle/>
          <a:p>
            <a:r>
              <a:rPr lang="en-US" sz="1867" b="1" dirty="0">
                <a:solidFill>
                  <a:schemeClr val="tx1"/>
                </a:solidFill>
                <a:latin typeface="+mn-lt"/>
                <a:ea typeface="Franklin Gothic Medium" charset="0"/>
                <a:cs typeface="Franklin Gothic Medium" charset="0"/>
              </a:rPr>
              <a:t>SOLUTION</a:t>
            </a:r>
          </a:p>
        </p:txBody>
      </p:sp>
      <p:sp>
        <p:nvSpPr>
          <p:cNvPr id="11" name="TextBox 10"/>
          <p:cNvSpPr txBox="1"/>
          <p:nvPr userDrawn="1"/>
        </p:nvSpPr>
        <p:spPr>
          <a:xfrm>
            <a:off x="4777090" y="2222642"/>
            <a:ext cx="2933148" cy="461665"/>
          </a:xfrm>
          <a:prstGeom prst="rect">
            <a:avLst/>
          </a:prstGeom>
          <a:noFill/>
        </p:spPr>
        <p:txBody>
          <a:bodyPr wrap="square" rtlCol="0">
            <a:spAutoFit/>
          </a:bodyPr>
          <a:lstStyle/>
          <a:p>
            <a:pPr algn="ctr"/>
            <a:r>
              <a:rPr lang="en-US" sz="2400" dirty="0">
                <a:solidFill>
                  <a:schemeClr val="bg1"/>
                </a:solidFill>
                <a:latin typeface="+mn-lt"/>
                <a:ea typeface="Franklin Gothic Medium" charset="0"/>
                <a:cs typeface="Franklin Gothic Medium" charset="0"/>
              </a:rPr>
              <a:t>SME - Just Do It</a:t>
            </a:r>
          </a:p>
        </p:txBody>
      </p:sp>
      <p:sp>
        <p:nvSpPr>
          <p:cNvPr id="12" name="TextBox 11"/>
          <p:cNvSpPr txBox="1"/>
          <p:nvPr userDrawn="1"/>
        </p:nvSpPr>
        <p:spPr>
          <a:xfrm rot="815202">
            <a:off x="2792419" y="2117879"/>
            <a:ext cx="1438779" cy="297454"/>
          </a:xfrm>
          <a:prstGeom prst="rect">
            <a:avLst/>
          </a:prstGeom>
          <a:noFill/>
        </p:spPr>
        <p:txBody>
          <a:bodyPr wrap="square" rtlCol="0">
            <a:spAutoFit/>
          </a:bodyPr>
          <a:lstStyle/>
          <a:p>
            <a:pPr algn="ctr"/>
            <a:r>
              <a:rPr lang="en-US" sz="1333" dirty="0">
                <a:solidFill>
                  <a:schemeClr val="bg1"/>
                </a:solidFill>
                <a:latin typeface="+mn-lt"/>
                <a:ea typeface="Franklin Gothic Medium" charset="0"/>
                <a:cs typeface="Franklin Gothic Medium" charset="0"/>
              </a:rPr>
              <a:t>BASIC</a:t>
            </a:r>
          </a:p>
        </p:txBody>
      </p:sp>
      <p:sp>
        <p:nvSpPr>
          <p:cNvPr id="13" name="TextBox 12"/>
          <p:cNvSpPr txBox="1"/>
          <p:nvPr userDrawn="1"/>
        </p:nvSpPr>
        <p:spPr>
          <a:xfrm>
            <a:off x="4777089" y="3687466"/>
            <a:ext cx="2933148" cy="830997"/>
          </a:xfrm>
          <a:prstGeom prst="rect">
            <a:avLst/>
          </a:prstGeom>
          <a:noFill/>
        </p:spPr>
        <p:txBody>
          <a:bodyPr wrap="square" rtlCol="0">
            <a:spAutoFit/>
          </a:bodyPr>
          <a:lstStyle/>
          <a:p>
            <a:pPr algn="ctr"/>
            <a:r>
              <a:rPr lang="en-US" sz="2400" dirty="0">
                <a:solidFill>
                  <a:schemeClr val="bg1"/>
                </a:solidFill>
                <a:latin typeface="+mn-lt"/>
                <a:ea typeface="Franklin Gothic Medium" charset="0"/>
                <a:cs typeface="Franklin Gothic Medium" charset="0"/>
              </a:rPr>
              <a:t>KT Problem Analysis</a:t>
            </a:r>
          </a:p>
          <a:p>
            <a:pPr algn="ctr"/>
            <a:r>
              <a:rPr lang="en-US" sz="2400" dirty="0">
                <a:solidFill>
                  <a:schemeClr val="bg1"/>
                </a:solidFill>
                <a:latin typeface="+mn-lt"/>
                <a:ea typeface="Franklin Gothic Medium" charset="0"/>
                <a:cs typeface="Franklin Gothic Medium" charset="0"/>
              </a:rPr>
              <a:t>IS / IS NOT</a:t>
            </a:r>
          </a:p>
        </p:txBody>
      </p:sp>
      <p:sp>
        <p:nvSpPr>
          <p:cNvPr id="14" name="TextBox 13"/>
          <p:cNvSpPr txBox="1"/>
          <p:nvPr userDrawn="1"/>
        </p:nvSpPr>
        <p:spPr>
          <a:xfrm rot="1874578">
            <a:off x="2664262" y="2650911"/>
            <a:ext cx="1531375" cy="297454"/>
          </a:xfrm>
          <a:prstGeom prst="rect">
            <a:avLst/>
          </a:prstGeom>
          <a:noFill/>
        </p:spPr>
        <p:txBody>
          <a:bodyPr wrap="square" rtlCol="0">
            <a:spAutoFit/>
          </a:bodyPr>
          <a:lstStyle/>
          <a:p>
            <a:pPr algn="ctr"/>
            <a:r>
              <a:rPr lang="en-US" sz="1333" dirty="0">
                <a:solidFill>
                  <a:schemeClr val="bg1"/>
                </a:solidFill>
                <a:latin typeface="+mn-lt"/>
                <a:ea typeface="Franklin Gothic Medium" charset="0"/>
                <a:cs typeface="Franklin Gothic Medium" charset="0"/>
              </a:rPr>
              <a:t>STRUCTURED</a:t>
            </a:r>
          </a:p>
        </p:txBody>
      </p:sp>
      <p:sp>
        <p:nvSpPr>
          <p:cNvPr id="15" name="TextBox 14"/>
          <p:cNvSpPr txBox="1"/>
          <p:nvPr userDrawn="1"/>
        </p:nvSpPr>
        <p:spPr>
          <a:xfrm>
            <a:off x="4777089" y="5673995"/>
            <a:ext cx="2933148" cy="461665"/>
          </a:xfrm>
          <a:prstGeom prst="rect">
            <a:avLst/>
          </a:prstGeom>
          <a:noFill/>
        </p:spPr>
        <p:txBody>
          <a:bodyPr wrap="square" rtlCol="0">
            <a:spAutoFit/>
          </a:bodyPr>
          <a:lstStyle/>
          <a:p>
            <a:pPr algn="ctr"/>
            <a:r>
              <a:rPr lang="en-US" sz="2400">
                <a:solidFill>
                  <a:schemeClr val="bg1"/>
                </a:solidFill>
                <a:latin typeface="+mn-lt"/>
                <a:ea typeface="Franklin Gothic Medium" charset="0"/>
                <a:cs typeface="Franklin Gothic Medium" charset="0"/>
              </a:rPr>
              <a:t>Six Sigma/DMAIC</a:t>
            </a:r>
            <a:endParaRPr lang="en-US" sz="2400" dirty="0">
              <a:solidFill>
                <a:schemeClr val="bg1"/>
              </a:solidFill>
              <a:latin typeface="+mn-lt"/>
              <a:ea typeface="Franklin Gothic Medium" charset="0"/>
              <a:cs typeface="Franklin Gothic Medium" charset="0"/>
            </a:endParaRPr>
          </a:p>
        </p:txBody>
      </p:sp>
      <p:sp>
        <p:nvSpPr>
          <p:cNvPr id="16" name="TextBox 15"/>
          <p:cNvSpPr txBox="1"/>
          <p:nvPr userDrawn="1"/>
        </p:nvSpPr>
        <p:spPr>
          <a:xfrm rot="2657208">
            <a:off x="2422198" y="3188393"/>
            <a:ext cx="1531375" cy="297454"/>
          </a:xfrm>
          <a:prstGeom prst="rect">
            <a:avLst/>
          </a:prstGeom>
          <a:noFill/>
        </p:spPr>
        <p:txBody>
          <a:bodyPr wrap="square" rtlCol="0">
            <a:spAutoFit/>
          </a:bodyPr>
          <a:lstStyle/>
          <a:p>
            <a:pPr algn="ctr"/>
            <a:r>
              <a:rPr lang="en-US" sz="1333" dirty="0">
                <a:solidFill>
                  <a:schemeClr val="bg1"/>
                </a:solidFill>
                <a:latin typeface="+mn-lt"/>
                <a:ea typeface="Franklin Gothic Medium" charset="0"/>
                <a:cs typeface="Franklin Gothic Medium" charset="0"/>
              </a:rPr>
              <a:t>ADVANCED</a:t>
            </a:r>
          </a:p>
        </p:txBody>
      </p:sp>
      <p:sp>
        <p:nvSpPr>
          <p:cNvPr id="18" name="Rectangle 17"/>
          <p:cNvSpPr/>
          <p:nvPr userDrawn="1"/>
        </p:nvSpPr>
        <p:spPr>
          <a:xfrm>
            <a:off x="611140" y="542543"/>
            <a:ext cx="8604150" cy="584775"/>
          </a:xfrm>
          <a:prstGeom prst="rect">
            <a:avLst/>
          </a:prstGeom>
        </p:spPr>
        <p:txBody>
          <a:bodyPr wrap="none">
            <a:spAutoFit/>
          </a:bodyPr>
          <a:lstStyle/>
          <a:p>
            <a:r>
              <a:rPr lang="en-AU" sz="3200" dirty="0"/>
              <a:t>THINKING PROCESSES AND WHEN TO APPLY THEM</a:t>
            </a:r>
          </a:p>
        </p:txBody>
      </p:sp>
      <p:sp>
        <p:nvSpPr>
          <p:cNvPr id="17"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274753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5" name="Rectangle 4"/>
          <p:cNvSpPr/>
          <p:nvPr userDrawn="1"/>
        </p:nvSpPr>
        <p:spPr>
          <a:xfrm>
            <a:off x="512619" y="6298749"/>
            <a:ext cx="1385455" cy="428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6" name="Picture 2" descr="C:\Users\lsoderberg\Desktop\KT Overview Chart.png"/>
          <p:cNvPicPr>
            <a:picLocks noChangeAspect="1" noChangeArrowheads="1"/>
          </p:cNvPicPr>
          <p:nvPr userDrawn="1"/>
        </p:nvPicPr>
        <p:blipFill>
          <a:blip r:embed="rId2" cstate="print"/>
          <a:srcRect/>
          <a:stretch>
            <a:fillRect/>
          </a:stretch>
        </p:blipFill>
        <p:spPr bwMode="auto">
          <a:xfrm rot="12529554">
            <a:off x="5878313" y="3838040"/>
            <a:ext cx="1836809" cy="1345939"/>
          </a:xfrm>
          <a:prstGeom prst="rect">
            <a:avLst/>
          </a:prstGeom>
          <a:noFill/>
        </p:spPr>
      </p:pic>
      <p:sp>
        <p:nvSpPr>
          <p:cNvPr id="7" name="Rectangle 109"/>
          <p:cNvSpPr/>
          <p:nvPr userDrawn="1"/>
        </p:nvSpPr>
        <p:spPr>
          <a:xfrm>
            <a:off x="8135627" y="2089071"/>
            <a:ext cx="3657600" cy="3878512"/>
          </a:xfrm>
          <a:prstGeom prst="rect">
            <a:avLst/>
          </a:prstGeom>
          <a:noFill/>
          <a:ln w="3175">
            <a:solidFill>
              <a:srgbClr val="C3C71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8" name="Rectangle 108"/>
          <p:cNvSpPr/>
          <p:nvPr userDrawn="1"/>
        </p:nvSpPr>
        <p:spPr>
          <a:xfrm>
            <a:off x="4268193" y="2089070"/>
            <a:ext cx="3657600" cy="3878512"/>
          </a:xfrm>
          <a:prstGeom prst="rect">
            <a:avLst/>
          </a:prstGeom>
          <a:noFill/>
          <a:ln w="3175">
            <a:solidFill>
              <a:srgbClr val="F08B1D"/>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a:p>
        </p:txBody>
      </p:sp>
      <p:grpSp>
        <p:nvGrpSpPr>
          <p:cNvPr id="9" name="Group 5"/>
          <p:cNvGrpSpPr/>
          <p:nvPr userDrawn="1"/>
        </p:nvGrpSpPr>
        <p:grpSpPr>
          <a:xfrm>
            <a:off x="8379809" y="2006241"/>
            <a:ext cx="3309811" cy="1118319"/>
            <a:chOff x="6344059" y="1922822"/>
            <a:chExt cx="2482358" cy="838739"/>
          </a:xfrm>
        </p:grpSpPr>
        <p:sp>
          <p:nvSpPr>
            <p:cNvPr id="10" name="TextBox 9"/>
            <p:cNvSpPr txBox="1"/>
            <p:nvPr/>
          </p:nvSpPr>
          <p:spPr>
            <a:xfrm>
              <a:off x="6976028" y="2013622"/>
              <a:ext cx="1850389" cy="654073"/>
            </a:xfrm>
            <a:prstGeom prst="rect">
              <a:avLst/>
            </a:prstGeom>
            <a:noFill/>
          </p:spPr>
          <p:txBody>
            <a:bodyPr wrap="square" rtlCol="0">
              <a:spAutoFit/>
            </a:bodyPr>
            <a:lstStyle/>
            <a:p>
              <a:r>
                <a:rPr lang="en-US" sz="1600" dirty="0"/>
                <a:t>Solved an ongoing issue, saving an OEM</a:t>
              </a:r>
            </a:p>
            <a:p>
              <a:r>
                <a:rPr lang="en-US" sz="1867" b="1" u="sng" dirty="0">
                  <a:solidFill>
                    <a:srgbClr val="A3A510"/>
                  </a:solidFill>
                </a:rPr>
                <a:t>$2.8 million </a:t>
              </a:r>
              <a:r>
                <a:rPr lang="en-US" sz="1867" b="1" dirty="0">
                  <a:solidFill>
                    <a:srgbClr val="A3A510"/>
                  </a:solidFill>
                </a:rPr>
                <a:t>annually. </a:t>
              </a:r>
            </a:p>
          </p:txBody>
        </p:sp>
        <p:sp>
          <p:nvSpPr>
            <p:cNvPr id="11" name="TextBox 28"/>
            <p:cNvSpPr txBox="1"/>
            <p:nvPr/>
          </p:nvSpPr>
          <p:spPr>
            <a:xfrm>
              <a:off x="6344059" y="1922822"/>
              <a:ext cx="611693" cy="838739"/>
            </a:xfrm>
            <a:prstGeom prst="rect">
              <a:avLst/>
            </a:prstGeom>
            <a:noFill/>
          </p:spPr>
          <p:txBody>
            <a:bodyPr wrap="square" rtlCol="0">
              <a:spAutoFit/>
            </a:bodyPr>
            <a:lstStyle/>
            <a:p>
              <a:pPr algn="ctr"/>
              <a:r>
                <a:rPr lang="en-US" sz="6667" b="1" dirty="0">
                  <a:solidFill>
                    <a:srgbClr val="A3A510"/>
                  </a:solidFill>
                </a:rPr>
                <a:t>$</a:t>
              </a:r>
            </a:p>
          </p:txBody>
        </p:sp>
      </p:grpSp>
      <p:pic>
        <p:nvPicPr>
          <p:cNvPr id="12" name="Picture 1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764356" y="5103503"/>
            <a:ext cx="768560" cy="768560"/>
          </a:xfrm>
          <a:prstGeom prst="rect">
            <a:avLst/>
          </a:prstGeom>
          <a:noFill/>
        </p:spPr>
      </p:pic>
      <p:pic>
        <p:nvPicPr>
          <p:cNvPr id="13" name="Picture 14"/>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023250" y="5125588"/>
            <a:ext cx="741143" cy="735440"/>
          </a:xfrm>
          <a:prstGeom prst="rect">
            <a:avLst/>
          </a:prstGeom>
          <a:noFill/>
        </p:spPr>
      </p:pic>
      <p:sp>
        <p:nvSpPr>
          <p:cNvPr id="14" name="Content Placeholder 26"/>
          <p:cNvSpPr txBox="1">
            <a:spLocks/>
          </p:cNvSpPr>
          <p:nvPr userDrawn="1"/>
        </p:nvSpPr>
        <p:spPr>
          <a:xfrm>
            <a:off x="4505731" y="4025923"/>
            <a:ext cx="2151431" cy="2243335"/>
          </a:xfrm>
          <a:prstGeom prst="rect">
            <a:avLst/>
          </a:prstGeom>
        </p:spPr>
        <p:txBody>
          <a:bodyPr vert="horz" lIns="121920" tIns="60960" rIns="121920" bIns="60960" rtlCol="0">
            <a:noAutofit/>
          </a:bodyPr>
          <a:lstStyle/>
          <a:p>
            <a:pPr lvl="0">
              <a:buClr>
                <a:srgbClr val="A3A510"/>
              </a:buClr>
              <a:buSzPct val="90000"/>
              <a:defRPr/>
            </a:pPr>
            <a:r>
              <a:rPr lang="en-US" sz="1600" dirty="0">
                <a:cs typeface="Arial Narrow"/>
              </a:rPr>
              <a:t>Engagements </a:t>
            </a:r>
          </a:p>
          <a:p>
            <a:pPr lvl="0">
              <a:buClr>
                <a:srgbClr val="A3A510"/>
              </a:buClr>
              <a:buSzPct val="90000"/>
              <a:defRPr/>
            </a:pPr>
            <a:r>
              <a:rPr lang="en-US" sz="1600" dirty="0">
                <a:cs typeface="Arial Narrow"/>
              </a:rPr>
              <a:t>with nearly </a:t>
            </a:r>
          </a:p>
          <a:p>
            <a:pPr lvl="0">
              <a:buClr>
                <a:srgbClr val="A3A510"/>
              </a:buClr>
              <a:buSzPct val="90000"/>
              <a:defRPr/>
            </a:pPr>
            <a:r>
              <a:rPr lang="en-US" sz="1600" dirty="0">
                <a:cs typeface="Arial Narrow"/>
              </a:rPr>
              <a:t>of the </a:t>
            </a:r>
            <a:r>
              <a:rPr lang="en-US" sz="1600" b="1" dirty="0">
                <a:solidFill>
                  <a:srgbClr val="F08B1D"/>
                </a:solidFill>
                <a:cs typeface="Arial Narrow"/>
              </a:rPr>
              <a:t>Fortune 100</a:t>
            </a:r>
            <a:r>
              <a:rPr lang="en-US" sz="1600" dirty="0">
                <a:solidFill>
                  <a:schemeClr val="accent2"/>
                </a:solidFill>
                <a:cs typeface="Arial Narrow"/>
              </a:rPr>
              <a:t> </a:t>
            </a:r>
            <a:r>
              <a:rPr lang="en-US" sz="1600" dirty="0">
                <a:cs typeface="Arial Narrow"/>
              </a:rPr>
              <a:t>in the last 5 years. </a:t>
            </a:r>
          </a:p>
        </p:txBody>
      </p:sp>
      <p:pic>
        <p:nvPicPr>
          <p:cNvPr id="15" name="Picture 10"/>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5359277" y="5313410"/>
            <a:ext cx="586240" cy="586240"/>
          </a:xfrm>
          <a:prstGeom prst="rect">
            <a:avLst/>
          </a:prstGeom>
          <a:noFill/>
        </p:spPr>
      </p:pic>
      <p:cxnSp>
        <p:nvCxnSpPr>
          <p:cNvPr id="16" name="Straight Connector 129"/>
          <p:cNvCxnSpPr/>
          <p:nvPr userDrawn="1"/>
        </p:nvCxnSpPr>
        <p:spPr>
          <a:xfrm>
            <a:off x="8333823" y="3201015"/>
            <a:ext cx="3199592" cy="0"/>
          </a:xfrm>
          <a:prstGeom prst="line">
            <a:avLst/>
          </a:prstGeom>
          <a:ln>
            <a:solidFill>
              <a:srgbClr val="A3A510"/>
            </a:solidFill>
          </a:ln>
        </p:spPr>
        <p:style>
          <a:lnRef idx="1">
            <a:schemeClr val="accent1"/>
          </a:lnRef>
          <a:fillRef idx="0">
            <a:schemeClr val="accent1"/>
          </a:fillRef>
          <a:effectRef idx="0">
            <a:schemeClr val="accent1"/>
          </a:effectRef>
          <a:fontRef idx="minor">
            <a:schemeClr val="tx1"/>
          </a:fontRef>
        </p:style>
      </p:cxnSp>
      <p:cxnSp>
        <p:nvCxnSpPr>
          <p:cNvPr id="17" name="Straight Connector 130"/>
          <p:cNvCxnSpPr/>
          <p:nvPr userDrawn="1"/>
        </p:nvCxnSpPr>
        <p:spPr>
          <a:xfrm>
            <a:off x="8380841" y="4630770"/>
            <a:ext cx="3199592" cy="0"/>
          </a:xfrm>
          <a:prstGeom prst="line">
            <a:avLst/>
          </a:prstGeom>
          <a:ln>
            <a:solidFill>
              <a:srgbClr val="A3A510"/>
            </a:solidFill>
          </a:ln>
        </p:spPr>
        <p:style>
          <a:lnRef idx="1">
            <a:schemeClr val="accent1"/>
          </a:lnRef>
          <a:fillRef idx="0">
            <a:schemeClr val="accent1"/>
          </a:fillRef>
          <a:effectRef idx="0">
            <a:schemeClr val="accent1"/>
          </a:effectRef>
          <a:fontRef idx="minor">
            <a:schemeClr val="tx1"/>
          </a:fontRef>
        </p:style>
      </p:cxnSp>
      <p:cxnSp>
        <p:nvCxnSpPr>
          <p:cNvPr id="18" name="Straight Connector 145"/>
          <p:cNvCxnSpPr/>
          <p:nvPr userDrawn="1"/>
        </p:nvCxnSpPr>
        <p:spPr>
          <a:xfrm>
            <a:off x="4531857" y="3798891"/>
            <a:ext cx="3048000" cy="0"/>
          </a:xfrm>
          <a:prstGeom prst="line">
            <a:avLst/>
          </a:prstGeom>
          <a:ln>
            <a:solidFill>
              <a:srgbClr val="F08B1D"/>
            </a:solidFill>
          </a:ln>
        </p:spPr>
        <p:style>
          <a:lnRef idx="1">
            <a:schemeClr val="accent5"/>
          </a:lnRef>
          <a:fillRef idx="0">
            <a:schemeClr val="accent5"/>
          </a:fillRef>
          <a:effectRef idx="0">
            <a:schemeClr val="accent5"/>
          </a:effectRef>
          <a:fontRef idx="minor">
            <a:schemeClr val="tx1"/>
          </a:fontRef>
        </p:style>
      </p:cxnSp>
      <p:sp>
        <p:nvSpPr>
          <p:cNvPr id="19" name="Content Placeholder 26"/>
          <p:cNvSpPr txBox="1">
            <a:spLocks/>
          </p:cNvSpPr>
          <p:nvPr userDrawn="1"/>
        </p:nvSpPr>
        <p:spPr>
          <a:xfrm>
            <a:off x="4268193" y="1124246"/>
            <a:ext cx="3657600" cy="726445"/>
          </a:xfrm>
          <a:prstGeom prst="rect">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lvl="0" algn="ctr" defTabSz="755650">
              <a:lnSpc>
                <a:spcPct val="90000"/>
              </a:lnSpc>
              <a:spcBef>
                <a:spcPct val="0"/>
              </a:spcBef>
              <a:spcAft>
                <a:spcPct val="35000"/>
              </a:spcAft>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133" dirty="0">
                <a:effectLst>
                  <a:outerShdw blurRad="38100" dist="38100" dir="2700000" algn="tl">
                    <a:srgbClr val="000000">
                      <a:alpha val="43137"/>
                    </a:srgbClr>
                  </a:outerShdw>
                </a:effectLst>
              </a:rPr>
              <a:t>FOCUSING on CAPABILITY TRANSFER</a:t>
            </a:r>
          </a:p>
        </p:txBody>
      </p:sp>
      <p:sp>
        <p:nvSpPr>
          <p:cNvPr id="20" name="Content Placeholder 26"/>
          <p:cNvSpPr txBox="1">
            <a:spLocks/>
          </p:cNvSpPr>
          <p:nvPr userDrawn="1"/>
        </p:nvSpPr>
        <p:spPr>
          <a:xfrm>
            <a:off x="8163041" y="1108716"/>
            <a:ext cx="3630185" cy="726445"/>
          </a:xfrm>
          <a:prstGeom prst="rect">
            <a:avLst/>
          </a:prstGeom>
          <a:gradFill flip="none" rotWithShape="1">
            <a:gsLst>
              <a:gs pos="0">
                <a:srgbClr val="A3A510"/>
              </a:gs>
              <a:gs pos="71000">
                <a:srgbClr val="C3C7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lvl="0" algn="ctr" defTabSz="755650">
              <a:lnSpc>
                <a:spcPct val="90000"/>
              </a:lnSpc>
              <a:spcBef>
                <a:spcPct val="0"/>
              </a:spcBef>
              <a:spcAft>
                <a:spcPct val="35000"/>
              </a:spcAft>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133" dirty="0">
                <a:effectLst>
                  <a:outerShdw blurRad="38100" dist="38100" dir="2700000" algn="tl">
                    <a:srgbClr val="000000">
                      <a:alpha val="43137"/>
                    </a:srgbClr>
                  </a:outerShdw>
                </a:effectLst>
              </a:rPr>
              <a:t>DELIVERING SUSTAINED RESULTS </a:t>
            </a:r>
          </a:p>
        </p:txBody>
      </p:sp>
      <p:sp>
        <p:nvSpPr>
          <p:cNvPr id="21" name="Content Placeholder 26"/>
          <p:cNvSpPr txBox="1">
            <a:spLocks/>
          </p:cNvSpPr>
          <p:nvPr userDrawn="1"/>
        </p:nvSpPr>
        <p:spPr>
          <a:xfrm>
            <a:off x="5118404" y="2222060"/>
            <a:ext cx="2935856" cy="705569"/>
          </a:xfrm>
          <a:prstGeom prst="rect">
            <a:avLst/>
          </a:prstGeom>
        </p:spPr>
        <p:txBody>
          <a:bodyPr vert="horz" lIns="121920" tIns="60960" rIns="121920" bIns="60960" rtlCol="0">
            <a:noAutofit/>
          </a:bodyPr>
          <a:lstStyle/>
          <a:p>
            <a:pPr marR="0" lvl="0" defTabSz="609585" rtl="0" eaLnBrk="1" fontAlgn="auto" latinLnBrk="0" hangingPunct="1">
              <a:lnSpc>
                <a:spcPct val="100000"/>
              </a:lnSpc>
              <a:spcAft>
                <a:spcPts val="0"/>
              </a:spcAft>
              <a:buClr>
                <a:srgbClr val="A3A510"/>
              </a:buClr>
              <a:buSzPct val="90000"/>
              <a:buFont typeface="Wingdings" charset="2"/>
              <a:buNone/>
              <a:tabLst/>
              <a:defRPr/>
            </a:pPr>
            <a:r>
              <a:rPr lang="en-US" sz="1867" dirty="0">
                <a:solidFill>
                  <a:srgbClr val="F08B1D"/>
                </a:solidFill>
                <a:cs typeface="Arial Narrow"/>
              </a:rPr>
              <a:t>=</a:t>
            </a:r>
            <a:r>
              <a:rPr lang="en-US" sz="1867" dirty="0">
                <a:solidFill>
                  <a:schemeClr val="accent2"/>
                </a:solidFill>
                <a:cs typeface="Arial Narrow"/>
              </a:rPr>
              <a:t>  </a:t>
            </a:r>
            <a:r>
              <a:rPr lang="en-US" sz="3200" b="1" dirty="0">
                <a:solidFill>
                  <a:srgbClr val="F08B1D"/>
                </a:solidFill>
                <a:cs typeface="Arial Narrow"/>
              </a:rPr>
              <a:t>$29,700 </a:t>
            </a:r>
            <a:r>
              <a:rPr lang="en-US" sz="2133" b="1" dirty="0">
                <a:solidFill>
                  <a:srgbClr val="F08B1D"/>
                </a:solidFill>
                <a:cs typeface="Arial Narrow"/>
              </a:rPr>
              <a:t>return</a:t>
            </a:r>
            <a:endParaRPr kumimoji="0" lang="en-US" sz="2400" b="1" i="0" strike="noStrike" kern="1200" cap="none" spc="0" normalizeH="0" baseline="0" noProof="0" dirty="0">
              <a:ln>
                <a:noFill/>
              </a:ln>
              <a:solidFill>
                <a:srgbClr val="F08B1D"/>
              </a:solidFill>
              <a:effectLst/>
              <a:uLnTx/>
              <a:uFillTx/>
              <a:cs typeface="Arial Narrow"/>
            </a:endParaRPr>
          </a:p>
        </p:txBody>
      </p:sp>
      <p:sp>
        <p:nvSpPr>
          <p:cNvPr id="22" name="Content Placeholder 26"/>
          <p:cNvSpPr txBox="1">
            <a:spLocks/>
          </p:cNvSpPr>
          <p:nvPr userDrawn="1"/>
        </p:nvSpPr>
        <p:spPr>
          <a:xfrm>
            <a:off x="4495073" y="2884263"/>
            <a:ext cx="3285572" cy="1165776"/>
          </a:xfrm>
          <a:prstGeom prst="rect">
            <a:avLst/>
          </a:prstGeom>
        </p:spPr>
        <p:txBody>
          <a:bodyPr vert="horz" lIns="121920" tIns="60960" rIns="121920" bIns="60960" rtlCol="0">
            <a:noAutofit/>
          </a:bodyPr>
          <a:lstStyle/>
          <a:p>
            <a:pPr lvl="0">
              <a:buClr>
                <a:srgbClr val="A3A510"/>
              </a:buClr>
              <a:buSzPct val="90000"/>
              <a:defRPr/>
            </a:pPr>
            <a:r>
              <a:rPr lang="en-US" sz="1600" dirty="0">
                <a:cs typeface="Arial Narrow"/>
              </a:rPr>
              <a:t>Providing a manufacturing customer with a nearly </a:t>
            </a:r>
            <a:r>
              <a:rPr lang="en-US" sz="1600" b="1" dirty="0">
                <a:solidFill>
                  <a:srgbClr val="F08B1D"/>
                </a:solidFill>
                <a:cs typeface="Arial Narrow"/>
              </a:rPr>
              <a:t>$30k return for each employee</a:t>
            </a:r>
            <a:r>
              <a:rPr lang="en-US" sz="1600" dirty="0">
                <a:solidFill>
                  <a:srgbClr val="F08B1D"/>
                </a:solidFill>
                <a:cs typeface="Arial Narrow"/>
              </a:rPr>
              <a:t> </a:t>
            </a:r>
            <a:r>
              <a:rPr lang="en-US" sz="1600" dirty="0">
                <a:cs typeface="Arial Narrow"/>
              </a:rPr>
              <a:t>trained in KT process. </a:t>
            </a:r>
          </a:p>
        </p:txBody>
      </p:sp>
      <p:sp>
        <p:nvSpPr>
          <p:cNvPr id="23" name="Content Placeholder 26"/>
          <p:cNvSpPr txBox="1">
            <a:spLocks/>
          </p:cNvSpPr>
          <p:nvPr userDrawn="1"/>
        </p:nvSpPr>
        <p:spPr>
          <a:xfrm>
            <a:off x="5787099" y="4049670"/>
            <a:ext cx="1363236" cy="1032140"/>
          </a:xfrm>
          <a:prstGeom prst="rect">
            <a:avLst/>
          </a:prstGeom>
        </p:spPr>
        <p:txBody>
          <a:bodyPr vert="horz" lIns="121920" tIns="60960" rIns="121920" bIns="60960" rtlCol="0">
            <a:noAutofit/>
          </a:bodyPr>
          <a:lstStyle/>
          <a:p>
            <a:pPr marR="0" lvl="0" defTabSz="609585" rtl="0" eaLnBrk="1" fontAlgn="auto" latinLnBrk="0" hangingPunct="1">
              <a:lnSpc>
                <a:spcPct val="100000"/>
              </a:lnSpc>
              <a:spcAft>
                <a:spcPts val="0"/>
              </a:spcAft>
              <a:buClr>
                <a:srgbClr val="A3A510"/>
              </a:buClr>
              <a:buSzPct val="90000"/>
              <a:buFont typeface="Wingdings" charset="2"/>
              <a:buNone/>
              <a:tabLst/>
              <a:defRPr/>
            </a:pPr>
            <a:r>
              <a:rPr lang="en-US" sz="3733" b="1" dirty="0">
                <a:solidFill>
                  <a:srgbClr val="F08B1D"/>
                </a:solidFill>
                <a:cs typeface="Arial Narrow"/>
              </a:rPr>
              <a:t>40%</a:t>
            </a:r>
            <a:endParaRPr kumimoji="0" lang="en-US" sz="3200" b="1" i="0" strike="noStrike" kern="1200" cap="none" spc="0" normalizeH="0" baseline="0" noProof="0" dirty="0">
              <a:ln>
                <a:noFill/>
              </a:ln>
              <a:solidFill>
                <a:srgbClr val="F08B1D"/>
              </a:solidFill>
              <a:effectLst/>
              <a:uLnTx/>
              <a:uFillTx/>
              <a:cs typeface="Arial Narrow"/>
            </a:endParaRPr>
          </a:p>
        </p:txBody>
      </p:sp>
      <p:pic>
        <p:nvPicPr>
          <p:cNvPr id="24" name="Picture 7"/>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4557225" y="2185831"/>
            <a:ext cx="693467" cy="700072"/>
          </a:xfrm>
          <a:prstGeom prst="rect">
            <a:avLst/>
          </a:prstGeom>
          <a:noFill/>
        </p:spPr>
      </p:pic>
      <p:grpSp>
        <p:nvGrpSpPr>
          <p:cNvPr id="25" name="Group 6"/>
          <p:cNvGrpSpPr/>
          <p:nvPr userDrawn="1"/>
        </p:nvGrpSpPr>
        <p:grpSpPr>
          <a:xfrm>
            <a:off x="8295119" y="3425712"/>
            <a:ext cx="3366147" cy="1036309"/>
            <a:chOff x="6280541" y="2987428"/>
            <a:chExt cx="2524610" cy="777232"/>
          </a:xfrm>
        </p:grpSpPr>
        <p:sp>
          <p:nvSpPr>
            <p:cNvPr id="26" name="TextBox 26"/>
            <p:cNvSpPr txBox="1"/>
            <p:nvPr/>
          </p:nvSpPr>
          <p:spPr>
            <a:xfrm>
              <a:off x="6954762" y="2987428"/>
              <a:ext cx="1850389" cy="777232"/>
            </a:xfrm>
            <a:prstGeom prst="rect">
              <a:avLst/>
            </a:prstGeom>
            <a:noFill/>
          </p:spPr>
          <p:txBody>
            <a:bodyPr wrap="square" rtlCol="0">
              <a:spAutoFit/>
            </a:bodyPr>
            <a:lstStyle/>
            <a:p>
              <a:r>
                <a:rPr lang="en-US" sz="1600" dirty="0"/>
                <a:t>Helped a client achieve</a:t>
              </a:r>
              <a:r>
                <a:rPr lang="en-US" sz="1867" dirty="0"/>
                <a:t> </a:t>
              </a:r>
              <a:r>
                <a:rPr lang="en-US" sz="2400" b="1" dirty="0">
                  <a:solidFill>
                    <a:srgbClr val="A3A510"/>
                  </a:solidFill>
                </a:rPr>
                <a:t>47%</a:t>
              </a:r>
              <a:r>
                <a:rPr lang="en-US" sz="2400" b="1" dirty="0">
                  <a:solidFill>
                    <a:schemeClr val="accent1"/>
                  </a:solidFill>
                </a:rPr>
                <a:t> </a:t>
              </a:r>
              <a:r>
                <a:rPr lang="en-US" sz="1867" b="1" dirty="0">
                  <a:solidFill>
                    <a:srgbClr val="A3A510"/>
                  </a:solidFill>
                </a:rPr>
                <a:t>improvement</a:t>
              </a:r>
              <a:r>
                <a:rPr lang="en-US" sz="2400" b="1" dirty="0">
                  <a:solidFill>
                    <a:schemeClr val="accent1"/>
                  </a:solidFill>
                </a:rPr>
                <a:t> </a:t>
              </a:r>
              <a:r>
                <a:rPr lang="en-US" sz="1867" dirty="0"/>
                <a:t>in</a:t>
              </a:r>
              <a:r>
                <a:rPr lang="en-US" sz="1867" dirty="0">
                  <a:solidFill>
                    <a:schemeClr val="accent2"/>
                  </a:solidFill>
                </a:rPr>
                <a:t> </a:t>
              </a:r>
              <a:r>
                <a:rPr lang="en-US" sz="1867" b="1" dirty="0">
                  <a:solidFill>
                    <a:srgbClr val="A3A510"/>
                  </a:solidFill>
                </a:rPr>
                <a:t>operational efficiency. </a:t>
              </a:r>
            </a:p>
          </p:txBody>
        </p:sp>
        <p:pic>
          <p:nvPicPr>
            <p:cNvPr id="27"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280541" y="3031619"/>
              <a:ext cx="701345" cy="585471"/>
            </a:xfrm>
            <a:prstGeom prst="rect">
              <a:avLst/>
            </a:prstGeom>
            <a:noFill/>
          </p:spPr>
        </p:pic>
      </p:grpSp>
      <p:grpSp>
        <p:nvGrpSpPr>
          <p:cNvPr id="28" name="Group 7"/>
          <p:cNvGrpSpPr/>
          <p:nvPr userDrawn="1"/>
        </p:nvGrpSpPr>
        <p:grpSpPr>
          <a:xfrm>
            <a:off x="8425717" y="4784217"/>
            <a:ext cx="3310809" cy="954300"/>
            <a:chOff x="6378489" y="4870663"/>
            <a:chExt cx="2483107" cy="715725"/>
          </a:xfrm>
        </p:grpSpPr>
        <p:sp>
          <p:nvSpPr>
            <p:cNvPr id="29" name="TextBox 50"/>
            <p:cNvSpPr txBox="1"/>
            <p:nvPr/>
          </p:nvSpPr>
          <p:spPr>
            <a:xfrm>
              <a:off x="6952891" y="4870663"/>
              <a:ext cx="1908705" cy="715725"/>
            </a:xfrm>
            <a:prstGeom prst="rect">
              <a:avLst/>
            </a:prstGeom>
            <a:noFill/>
          </p:spPr>
          <p:txBody>
            <a:bodyPr wrap="square" rtlCol="0">
              <a:spAutoFit/>
            </a:bodyPr>
            <a:lstStyle/>
            <a:p>
              <a:r>
                <a:rPr lang="en-US" sz="1600" dirty="0"/>
                <a:t>Helped an IT client </a:t>
              </a:r>
              <a:r>
                <a:rPr lang="en-US" sz="1867" b="1" dirty="0">
                  <a:solidFill>
                    <a:srgbClr val="A3A510"/>
                  </a:solidFill>
                </a:rPr>
                <a:t>reduce</a:t>
              </a:r>
              <a:r>
                <a:rPr lang="en-US" sz="1867" b="1" dirty="0">
                  <a:solidFill>
                    <a:schemeClr val="accent1"/>
                  </a:solidFill>
                </a:rPr>
                <a:t> </a:t>
              </a:r>
              <a:r>
                <a:rPr lang="en-US" sz="1600" dirty="0"/>
                <a:t>mean</a:t>
              </a:r>
              <a:r>
                <a:rPr lang="en-US" sz="1867" b="1" dirty="0">
                  <a:solidFill>
                    <a:schemeClr val="accent1"/>
                  </a:solidFill>
                </a:rPr>
                <a:t> </a:t>
              </a:r>
              <a:r>
                <a:rPr lang="en-US" sz="1867" b="1" dirty="0">
                  <a:solidFill>
                    <a:srgbClr val="A3A510"/>
                  </a:solidFill>
                </a:rPr>
                <a:t>time</a:t>
              </a:r>
              <a:r>
                <a:rPr lang="en-US" sz="1867" b="1" dirty="0">
                  <a:solidFill>
                    <a:schemeClr val="accent1"/>
                  </a:solidFill>
                </a:rPr>
                <a:t> </a:t>
              </a:r>
              <a:r>
                <a:rPr lang="en-US" sz="1867" b="1" dirty="0">
                  <a:solidFill>
                    <a:srgbClr val="A3A510"/>
                  </a:solidFill>
                </a:rPr>
                <a:t>to resolution</a:t>
              </a:r>
              <a:r>
                <a:rPr lang="en-US" sz="1867" b="1" dirty="0">
                  <a:solidFill>
                    <a:schemeClr val="accent1"/>
                  </a:solidFill>
                </a:rPr>
                <a:t> </a:t>
              </a:r>
              <a:r>
                <a:rPr lang="en-US" sz="1600" dirty="0"/>
                <a:t>by</a:t>
              </a:r>
              <a:r>
                <a:rPr lang="en-US" sz="1867" b="1" dirty="0">
                  <a:solidFill>
                    <a:schemeClr val="accent1"/>
                  </a:solidFill>
                </a:rPr>
                <a:t> </a:t>
              </a:r>
              <a:r>
                <a:rPr lang="en-US" sz="1867" b="1" dirty="0">
                  <a:solidFill>
                    <a:srgbClr val="A3A510"/>
                  </a:solidFill>
                </a:rPr>
                <a:t>74%.</a:t>
              </a:r>
            </a:p>
          </p:txBody>
        </p:sp>
        <p:pic>
          <p:nvPicPr>
            <p:cNvPr id="30" name="Picture 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378489" y="4954512"/>
              <a:ext cx="471095" cy="471095"/>
            </a:xfrm>
            <a:prstGeom prst="rect">
              <a:avLst/>
            </a:prstGeom>
            <a:noFill/>
          </p:spPr>
        </p:pic>
      </p:grpSp>
      <p:sp>
        <p:nvSpPr>
          <p:cNvPr id="31" name="Rectangle 106"/>
          <p:cNvSpPr/>
          <p:nvPr userDrawn="1"/>
        </p:nvSpPr>
        <p:spPr>
          <a:xfrm>
            <a:off x="662815" y="2089070"/>
            <a:ext cx="3368132" cy="3878512"/>
          </a:xfrm>
          <a:prstGeom prst="rect">
            <a:avLst/>
          </a:prstGeom>
          <a:ln w="3175">
            <a:solidFill>
              <a:srgbClr val="0076A8"/>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400"/>
          </a:p>
        </p:txBody>
      </p:sp>
      <p:pic>
        <p:nvPicPr>
          <p:cNvPr id="32" name="Picture 1" descr="C:\Users\lsoderberg\Desktop\People Icons.png"/>
          <p:cNvPicPr>
            <a:picLocks noChangeAspect="1" noChangeArrowheads="1"/>
          </p:cNvPicPr>
          <p:nvPr userDrawn="1"/>
        </p:nvPicPr>
        <p:blipFill>
          <a:blip r:embed="rId9" cstate="print"/>
          <a:srcRect/>
          <a:stretch>
            <a:fillRect/>
          </a:stretch>
        </p:blipFill>
        <p:spPr bwMode="auto">
          <a:xfrm>
            <a:off x="2855289" y="3564992"/>
            <a:ext cx="607477" cy="1426548"/>
          </a:xfrm>
          <a:prstGeom prst="rect">
            <a:avLst/>
          </a:prstGeom>
          <a:noFill/>
        </p:spPr>
      </p:pic>
      <p:pic>
        <p:nvPicPr>
          <p:cNvPr id="33" name="Picture 1" descr="C:\Users\lsoderberg\Desktop\People Icons.png"/>
          <p:cNvPicPr>
            <a:picLocks noChangeAspect="1" noChangeArrowheads="1"/>
          </p:cNvPicPr>
          <p:nvPr userDrawn="1"/>
        </p:nvPicPr>
        <p:blipFill>
          <a:blip r:embed="rId9" cstate="print"/>
          <a:srcRect/>
          <a:stretch>
            <a:fillRect/>
          </a:stretch>
        </p:blipFill>
        <p:spPr bwMode="auto">
          <a:xfrm>
            <a:off x="2295842" y="3564992"/>
            <a:ext cx="607477" cy="1426548"/>
          </a:xfrm>
          <a:prstGeom prst="rect">
            <a:avLst/>
          </a:prstGeom>
          <a:noFill/>
        </p:spPr>
      </p:pic>
      <p:pic>
        <p:nvPicPr>
          <p:cNvPr id="34" name="Picture 1" descr="C:\Users\lsoderberg\Desktop\People Icons.png"/>
          <p:cNvPicPr>
            <a:picLocks noChangeAspect="1" noChangeArrowheads="1"/>
          </p:cNvPicPr>
          <p:nvPr userDrawn="1"/>
        </p:nvPicPr>
        <p:blipFill>
          <a:blip r:embed="rId9" cstate="print"/>
          <a:srcRect/>
          <a:stretch>
            <a:fillRect/>
          </a:stretch>
        </p:blipFill>
        <p:spPr bwMode="auto">
          <a:xfrm>
            <a:off x="1736392" y="3564992"/>
            <a:ext cx="607477" cy="1426548"/>
          </a:xfrm>
          <a:prstGeom prst="rect">
            <a:avLst/>
          </a:prstGeom>
          <a:noFill/>
        </p:spPr>
      </p:pic>
      <p:sp>
        <p:nvSpPr>
          <p:cNvPr id="35" name="Content Placeholder 26"/>
          <p:cNvSpPr txBox="1">
            <a:spLocks/>
          </p:cNvSpPr>
          <p:nvPr userDrawn="1"/>
        </p:nvSpPr>
        <p:spPr>
          <a:xfrm>
            <a:off x="662815" y="1108716"/>
            <a:ext cx="3368132" cy="726445"/>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133" dirty="0">
                <a:effectLst>
                  <a:outerShdw blurRad="38100" dist="38100" dir="2700000" algn="tl">
                    <a:srgbClr val="000000">
                      <a:alpha val="43137"/>
                    </a:srgbClr>
                  </a:outerShdw>
                </a:effectLst>
              </a:rPr>
              <a:t>PIONEERS of  CRITICAL THINKING </a:t>
            </a:r>
          </a:p>
        </p:txBody>
      </p:sp>
      <p:cxnSp>
        <p:nvCxnSpPr>
          <p:cNvPr id="36" name="Straight Connector 65"/>
          <p:cNvCxnSpPr/>
          <p:nvPr userDrawn="1"/>
        </p:nvCxnSpPr>
        <p:spPr>
          <a:xfrm>
            <a:off x="839599" y="3427556"/>
            <a:ext cx="3000063" cy="1"/>
          </a:xfrm>
          <a:prstGeom prst="line">
            <a:avLst/>
          </a:prstGeom>
          <a:ln>
            <a:solidFill>
              <a:srgbClr val="0076A8"/>
            </a:solidFill>
          </a:ln>
        </p:spPr>
        <p:style>
          <a:lnRef idx="1">
            <a:schemeClr val="accent5"/>
          </a:lnRef>
          <a:fillRef idx="0">
            <a:schemeClr val="accent5"/>
          </a:fillRef>
          <a:effectRef idx="0">
            <a:schemeClr val="accent5"/>
          </a:effectRef>
          <a:fontRef idx="minor">
            <a:schemeClr val="tx1"/>
          </a:fontRef>
        </p:style>
      </p:cxnSp>
      <p:pic>
        <p:nvPicPr>
          <p:cNvPr id="37" name="Picture 1" descr="C:\Users\lsoderberg\Desktop\People Icons.png"/>
          <p:cNvPicPr>
            <a:picLocks noChangeAspect="1" noChangeArrowheads="1"/>
          </p:cNvPicPr>
          <p:nvPr userDrawn="1"/>
        </p:nvPicPr>
        <p:blipFill>
          <a:blip r:embed="rId9" cstate="print"/>
          <a:srcRect/>
          <a:stretch>
            <a:fillRect/>
          </a:stretch>
        </p:blipFill>
        <p:spPr bwMode="auto">
          <a:xfrm>
            <a:off x="1176943" y="3564992"/>
            <a:ext cx="607477" cy="1426548"/>
          </a:xfrm>
          <a:prstGeom prst="rect">
            <a:avLst/>
          </a:prstGeom>
          <a:noFill/>
        </p:spPr>
      </p:pic>
      <p:sp>
        <p:nvSpPr>
          <p:cNvPr id="38" name="Content Placeholder 26"/>
          <p:cNvSpPr txBox="1">
            <a:spLocks/>
          </p:cNvSpPr>
          <p:nvPr userDrawn="1"/>
        </p:nvSpPr>
        <p:spPr>
          <a:xfrm>
            <a:off x="967497" y="5008074"/>
            <a:ext cx="3378743" cy="1032140"/>
          </a:xfrm>
          <a:prstGeom prst="rect">
            <a:avLst/>
          </a:prstGeom>
        </p:spPr>
        <p:txBody>
          <a:bodyPr vert="horz" lIns="121920" tIns="60960" rIns="121920" bIns="60960" rtlCol="0">
            <a:noAutofit/>
          </a:bodyPr>
          <a:lstStyle/>
          <a:p>
            <a:pPr marR="0" lvl="0" defTabSz="609585" rtl="0" eaLnBrk="1" fontAlgn="auto" latinLnBrk="0" hangingPunct="1">
              <a:lnSpc>
                <a:spcPct val="100000"/>
              </a:lnSpc>
              <a:spcAft>
                <a:spcPts val="0"/>
              </a:spcAft>
              <a:buClr>
                <a:srgbClr val="A3A510"/>
              </a:buClr>
              <a:buSzPct val="90000"/>
              <a:buFont typeface="Wingdings" charset="2"/>
              <a:buNone/>
              <a:tabLst/>
              <a:defRPr/>
            </a:pPr>
            <a:r>
              <a:rPr lang="en-US" sz="1600" dirty="0">
                <a:cs typeface="Arial Narrow"/>
              </a:rPr>
              <a:t>Trained</a:t>
            </a:r>
            <a:r>
              <a:rPr lang="en-US" sz="1867" dirty="0">
                <a:solidFill>
                  <a:schemeClr val="accent2"/>
                </a:solidFill>
                <a:cs typeface="Arial Narrow"/>
              </a:rPr>
              <a:t> </a:t>
            </a:r>
            <a:r>
              <a:rPr lang="en-US" sz="3200" b="1" dirty="0">
                <a:solidFill>
                  <a:srgbClr val="0076A8"/>
                </a:solidFill>
                <a:cs typeface="Arial Narrow"/>
              </a:rPr>
              <a:t>3 MILLION+</a:t>
            </a:r>
            <a:r>
              <a:rPr lang="en-US" sz="3200" b="1" dirty="0">
                <a:solidFill>
                  <a:schemeClr val="accent4"/>
                </a:solidFill>
                <a:cs typeface="Arial Narrow"/>
              </a:rPr>
              <a:t> </a:t>
            </a:r>
            <a:r>
              <a:rPr lang="en-US" sz="1600" dirty="0">
                <a:cs typeface="Arial Narrow"/>
              </a:rPr>
              <a:t>individuals globally. </a:t>
            </a:r>
            <a:endParaRPr kumimoji="0" lang="en-US" sz="1600" i="0" strike="noStrike" kern="1200" cap="none" spc="0" normalizeH="0" baseline="0" noProof="0" dirty="0">
              <a:ln>
                <a:noFill/>
              </a:ln>
              <a:effectLst/>
              <a:uLnTx/>
              <a:uFillTx/>
              <a:cs typeface="Arial Narrow"/>
            </a:endParaRPr>
          </a:p>
        </p:txBody>
      </p:sp>
      <p:pic>
        <p:nvPicPr>
          <p:cNvPr id="39" name="Picture 5"/>
          <p:cNvPicPr>
            <a:picLocks noChangeAspect="1" noChangeArrowheads="1"/>
          </p:cNvPicPr>
          <p:nvPr userDrawn="1"/>
        </p:nvPicPr>
        <p:blipFill>
          <a:blip r:embed="rId10">
            <a:extLst>
              <a:ext uri="{28A0092B-C50C-407E-A947-70E740481C1C}">
                <a14:useLocalDpi xmlns:a14="http://schemas.microsoft.com/office/drawing/2010/main" val="0"/>
              </a:ext>
            </a:extLst>
          </a:blip>
          <a:stretch>
            <a:fillRect/>
          </a:stretch>
        </p:blipFill>
        <p:spPr bwMode="auto">
          <a:xfrm>
            <a:off x="775085" y="2326530"/>
            <a:ext cx="910291" cy="910291"/>
          </a:xfrm>
          <a:prstGeom prst="rect">
            <a:avLst/>
          </a:prstGeom>
          <a:noFill/>
        </p:spPr>
      </p:pic>
      <p:sp>
        <p:nvSpPr>
          <p:cNvPr id="40" name="Content Placeholder 26"/>
          <p:cNvSpPr txBox="1">
            <a:spLocks/>
          </p:cNvSpPr>
          <p:nvPr userDrawn="1"/>
        </p:nvSpPr>
        <p:spPr>
          <a:xfrm>
            <a:off x="1679632" y="2342979"/>
            <a:ext cx="2351315" cy="1025411"/>
          </a:xfrm>
          <a:prstGeom prst="rect">
            <a:avLst/>
          </a:prstGeom>
        </p:spPr>
        <p:txBody>
          <a:bodyPr vert="horz" lIns="121920" tIns="60960" rIns="121920" bIns="60960" rtlCol="0">
            <a:noAutofit/>
          </a:bodyPr>
          <a:lstStyle/>
          <a:p>
            <a:pPr lvl="0">
              <a:buClr>
                <a:srgbClr val="A3A510"/>
              </a:buClr>
              <a:buSzPct val="90000"/>
              <a:defRPr/>
            </a:pPr>
            <a:r>
              <a:rPr lang="en-US" sz="1600" dirty="0">
                <a:cs typeface="Arial Narrow"/>
              </a:rPr>
              <a:t>Developed an in-depth understanding of</a:t>
            </a:r>
            <a:r>
              <a:rPr lang="en-US" sz="1600" dirty="0">
                <a:solidFill>
                  <a:schemeClr val="accent2"/>
                </a:solidFill>
                <a:cs typeface="Arial Narrow"/>
              </a:rPr>
              <a:t> </a:t>
            </a:r>
            <a:r>
              <a:rPr lang="en-US" sz="1600" b="1" dirty="0">
                <a:solidFill>
                  <a:srgbClr val="0076A8"/>
                </a:solidFill>
                <a:cs typeface="Arial Narrow"/>
              </a:rPr>
              <a:t>how people think</a:t>
            </a:r>
            <a:r>
              <a:rPr lang="en-US" sz="1600" dirty="0">
                <a:solidFill>
                  <a:srgbClr val="0076A8"/>
                </a:solidFill>
                <a:cs typeface="Arial Narrow"/>
              </a:rPr>
              <a:t>. </a:t>
            </a:r>
          </a:p>
        </p:txBody>
      </p:sp>
      <p:pic>
        <p:nvPicPr>
          <p:cNvPr id="41" name="Picture 8"/>
          <p:cNvPicPr>
            <a:picLocks noChangeAspect="1" noChangeArrowheads="1"/>
          </p:cNvPicPr>
          <p:nvPr userDrawn="1"/>
        </p:nvPicPr>
        <p:blipFill>
          <a:blip r:embed="rId11">
            <a:extLst>
              <a:ext uri="{28A0092B-C50C-407E-A947-70E740481C1C}">
                <a14:useLocalDpi xmlns:a14="http://schemas.microsoft.com/office/drawing/2010/main" val="0"/>
              </a:ext>
            </a:extLst>
          </a:blip>
          <a:stretch>
            <a:fillRect/>
          </a:stretch>
        </p:blipFill>
        <p:spPr bwMode="auto">
          <a:xfrm>
            <a:off x="4834214" y="5419874"/>
            <a:ext cx="512164" cy="512164"/>
          </a:xfrm>
          <a:prstGeom prst="rect">
            <a:avLst/>
          </a:prstGeom>
          <a:noFill/>
        </p:spPr>
      </p:pic>
      <p:sp>
        <p:nvSpPr>
          <p:cNvPr id="44" name="10 Flecha abajo"/>
          <p:cNvSpPr/>
          <p:nvPr userDrawn="1"/>
        </p:nvSpPr>
        <p:spPr>
          <a:xfrm rot="16200000">
            <a:off x="3851806" y="1301374"/>
            <a:ext cx="726445" cy="341129"/>
          </a:xfrm>
          <a:prstGeom prst="downArrow">
            <a:avLst>
              <a:gd name="adj1" fmla="val 50000"/>
              <a:gd name="adj2" fmla="val 100000"/>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US" sz="2133" b="1">
              <a:effectLst>
                <a:outerShdw blurRad="38100" dist="38100" dir="2700000" algn="tl">
                  <a:srgbClr val="000000">
                    <a:alpha val="43137"/>
                  </a:srgbClr>
                </a:outerShdw>
              </a:effectLst>
            </a:endParaRPr>
          </a:p>
        </p:txBody>
      </p:sp>
      <p:sp>
        <p:nvSpPr>
          <p:cNvPr id="45" name="10 Flecha abajo"/>
          <p:cNvSpPr/>
          <p:nvPr userDrawn="1"/>
        </p:nvSpPr>
        <p:spPr>
          <a:xfrm rot="16200000">
            <a:off x="7742902" y="1307933"/>
            <a:ext cx="726445" cy="341129"/>
          </a:xfrm>
          <a:prstGeom prst="downArrow">
            <a:avLst>
              <a:gd name="adj1" fmla="val 50000"/>
              <a:gd name="adj2" fmla="val 100000"/>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defTabSz="1007508">
              <a:lnSpc>
                <a:spcPct val="90000"/>
              </a:lnSpc>
              <a:spcBef>
                <a:spcPct val="0"/>
              </a:spcBef>
              <a:spcAft>
                <a:spcPct val="35000"/>
              </a:spcAft>
            </a:pPr>
            <a:endParaRPr lang="en-US" sz="2133" b="1">
              <a:solidFill>
                <a:schemeClr val="bg1"/>
              </a:solidFill>
              <a:effectLst>
                <a:outerShdw blurRad="38100" dist="38100" dir="2700000" algn="tl">
                  <a:srgbClr val="000000">
                    <a:alpha val="43137"/>
                  </a:srgbClr>
                </a:outerShdw>
              </a:effectLst>
            </a:endParaRPr>
          </a:p>
        </p:txBody>
      </p:sp>
      <p:sp>
        <p:nvSpPr>
          <p:cNvPr id="46" name="Rectangle 45"/>
          <p:cNvSpPr/>
          <p:nvPr userDrawn="1"/>
        </p:nvSpPr>
        <p:spPr>
          <a:xfrm>
            <a:off x="611141" y="542543"/>
            <a:ext cx="4230645" cy="584775"/>
          </a:xfrm>
          <a:prstGeom prst="rect">
            <a:avLst/>
          </a:prstGeom>
        </p:spPr>
        <p:txBody>
          <a:bodyPr wrap="none">
            <a:spAutoFit/>
          </a:bodyPr>
          <a:lstStyle/>
          <a:p>
            <a:r>
              <a:rPr lang="en-AU" sz="3200" dirty="0"/>
              <a:t>ABOUT KEPNER-TREGOE</a:t>
            </a:r>
          </a:p>
        </p:txBody>
      </p:sp>
      <p:sp>
        <p:nvSpPr>
          <p:cNvPr id="42"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1443830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 Slide Generic">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7177" t="15234" r="23368" b="208"/>
          <a:stretch/>
        </p:blipFill>
        <p:spPr>
          <a:xfrm flipH="1">
            <a:off x="11084" y="-16933"/>
            <a:ext cx="6029497" cy="6874933"/>
          </a:xfrm>
          <a:prstGeom prst="rect">
            <a:avLst/>
          </a:prstGeom>
        </p:spPr>
      </p:pic>
      <p:sp>
        <p:nvSpPr>
          <p:cNvPr id="2" name="Isosceles Triangle 1"/>
          <p:cNvSpPr/>
          <p:nvPr userDrawn="1"/>
        </p:nvSpPr>
        <p:spPr>
          <a:xfrm>
            <a:off x="4252800" y="-1"/>
            <a:ext cx="2467217" cy="6885709"/>
          </a:xfrm>
          <a:custGeom>
            <a:avLst/>
            <a:gdLst>
              <a:gd name="connsiteX0" fmla="*/ 0 w 1060704"/>
              <a:gd name="connsiteY0" fmla="*/ 5049982 h 5049982"/>
              <a:gd name="connsiteX1" fmla="*/ 530352 w 1060704"/>
              <a:gd name="connsiteY1" fmla="*/ 0 h 5049982"/>
              <a:gd name="connsiteX2" fmla="*/ 1060704 w 1060704"/>
              <a:gd name="connsiteY2" fmla="*/ 5049982 h 5049982"/>
              <a:gd name="connsiteX3" fmla="*/ 0 w 1060704"/>
              <a:gd name="connsiteY3" fmla="*/ 5049982 h 5049982"/>
              <a:gd name="connsiteX0" fmla="*/ 0 w 1060704"/>
              <a:gd name="connsiteY0" fmla="*/ 5122719 h 5122719"/>
              <a:gd name="connsiteX1" fmla="*/ 727779 w 1060704"/>
              <a:gd name="connsiteY1" fmla="*/ 0 h 5122719"/>
              <a:gd name="connsiteX2" fmla="*/ 1060704 w 1060704"/>
              <a:gd name="connsiteY2" fmla="*/ 5122719 h 5122719"/>
              <a:gd name="connsiteX3" fmla="*/ 0 w 1060704"/>
              <a:gd name="connsiteY3" fmla="*/ 5122719 h 5122719"/>
              <a:gd name="connsiteX0" fmla="*/ 0 w 1819240"/>
              <a:gd name="connsiteY0" fmla="*/ 5174673 h 5174673"/>
              <a:gd name="connsiteX1" fmla="*/ 1486315 w 1819240"/>
              <a:gd name="connsiteY1" fmla="*/ 0 h 5174673"/>
              <a:gd name="connsiteX2" fmla="*/ 1819240 w 1819240"/>
              <a:gd name="connsiteY2" fmla="*/ 5122719 h 5174673"/>
              <a:gd name="connsiteX3" fmla="*/ 0 w 1819240"/>
              <a:gd name="connsiteY3" fmla="*/ 5174673 h 5174673"/>
              <a:gd name="connsiteX0" fmla="*/ 0 w 1819240"/>
              <a:gd name="connsiteY0" fmla="*/ 5237018 h 5237018"/>
              <a:gd name="connsiteX1" fmla="*/ 1330452 w 1819240"/>
              <a:gd name="connsiteY1" fmla="*/ 0 h 5237018"/>
              <a:gd name="connsiteX2" fmla="*/ 1819240 w 1819240"/>
              <a:gd name="connsiteY2" fmla="*/ 5185064 h 5237018"/>
              <a:gd name="connsiteX3" fmla="*/ 0 w 1819240"/>
              <a:gd name="connsiteY3" fmla="*/ 5237018 h 5237018"/>
              <a:gd name="connsiteX0" fmla="*/ 0 w 1850413"/>
              <a:gd name="connsiteY0" fmla="*/ 5237018 h 5247410"/>
              <a:gd name="connsiteX1" fmla="*/ 1330452 w 1850413"/>
              <a:gd name="connsiteY1" fmla="*/ 0 h 5247410"/>
              <a:gd name="connsiteX2" fmla="*/ 1850413 w 1850413"/>
              <a:gd name="connsiteY2" fmla="*/ 5247410 h 5247410"/>
              <a:gd name="connsiteX3" fmla="*/ 0 w 1850413"/>
              <a:gd name="connsiteY3" fmla="*/ 5237018 h 5247410"/>
              <a:gd name="connsiteX0" fmla="*/ 0 w 1850413"/>
              <a:gd name="connsiteY0" fmla="*/ 5205846 h 5216238"/>
              <a:gd name="connsiteX1" fmla="*/ 1299280 w 1850413"/>
              <a:gd name="connsiteY1" fmla="*/ 0 h 5216238"/>
              <a:gd name="connsiteX2" fmla="*/ 1850413 w 1850413"/>
              <a:gd name="connsiteY2" fmla="*/ 5216238 h 5216238"/>
              <a:gd name="connsiteX3" fmla="*/ 0 w 1850413"/>
              <a:gd name="connsiteY3" fmla="*/ 5205846 h 5216238"/>
            </a:gdLst>
            <a:ahLst/>
            <a:cxnLst>
              <a:cxn ang="0">
                <a:pos x="connsiteX0" y="connsiteY0"/>
              </a:cxn>
              <a:cxn ang="0">
                <a:pos x="connsiteX1" y="connsiteY1"/>
              </a:cxn>
              <a:cxn ang="0">
                <a:pos x="connsiteX2" y="connsiteY2"/>
              </a:cxn>
              <a:cxn ang="0">
                <a:pos x="connsiteX3" y="connsiteY3"/>
              </a:cxn>
            </a:cxnLst>
            <a:rect l="l" t="t" r="r" b="b"/>
            <a:pathLst>
              <a:path w="1850413" h="5216238">
                <a:moveTo>
                  <a:pt x="0" y="5205846"/>
                </a:moveTo>
                <a:lnTo>
                  <a:pt x="1299280" y="0"/>
                </a:lnTo>
                <a:lnTo>
                  <a:pt x="1850413" y="5216238"/>
                </a:lnTo>
                <a:lnTo>
                  <a:pt x="0" y="5205846"/>
                </a:lnTo>
                <a:close/>
              </a:path>
            </a:pathLst>
          </a:custGeom>
          <a:solidFill>
            <a:srgbClr val="007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 name="Rectangle 2"/>
          <p:cNvSpPr/>
          <p:nvPr userDrawn="1"/>
        </p:nvSpPr>
        <p:spPr>
          <a:xfrm>
            <a:off x="5971316" y="-1"/>
            <a:ext cx="928248" cy="6885708"/>
          </a:xfrm>
          <a:prstGeom prst="rect">
            <a:avLst/>
          </a:prstGeom>
          <a:solidFill>
            <a:srgbClr val="007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8" name="Title 1"/>
          <p:cNvSpPr>
            <a:spLocks noGrp="1"/>
          </p:cNvSpPr>
          <p:nvPr>
            <p:ph type="title" hasCustomPrompt="1"/>
          </p:nvPr>
        </p:nvSpPr>
        <p:spPr>
          <a:xfrm>
            <a:off x="5971317" y="1820011"/>
            <a:ext cx="5799908" cy="1615916"/>
          </a:xfrm>
          <a:prstGeom prst="rect">
            <a:avLst/>
          </a:prstGeom>
        </p:spPr>
        <p:txBody>
          <a:bodyPr anchor="ctr"/>
          <a:lstStyle>
            <a:lvl1pPr algn="r">
              <a:defRPr sz="4800" b="0">
                <a:solidFill>
                  <a:schemeClr val="bg1"/>
                </a:solidFill>
              </a:defRPr>
            </a:lvl1pPr>
          </a:lstStyle>
          <a:p>
            <a:r>
              <a:rPr lang="en-US" dirty="0"/>
              <a:t>Title</a:t>
            </a:r>
          </a:p>
        </p:txBody>
      </p:sp>
      <p:sp>
        <p:nvSpPr>
          <p:cNvPr id="9" name="21 Marcador de texto"/>
          <p:cNvSpPr>
            <a:spLocks noGrp="1"/>
          </p:cNvSpPr>
          <p:nvPr>
            <p:ph type="body" sz="quarter" idx="10" hasCustomPrompt="1"/>
          </p:nvPr>
        </p:nvSpPr>
        <p:spPr>
          <a:xfrm>
            <a:off x="5971317" y="4865941"/>
            <a:ext cx="5799468" cy="1335617"/>
          </a:xfrm>
          <a:prstGeom prst="rect">
            <a:avLst/>
          </a:prstGeom>
        </p:spPr>
        <p:txBody>
          <a:bodyPr/>
          <a:lstStyle>
            <a:lvl1pPr marL="0" marR="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solidFill>
                  <a:schemeClr val="bg1"/>
                </a:solidFill>
              </a:defRPr>
            </a:lvl1pPr>
          </a:lstStyle>
          <a:p>
            <a:pPr lvl="0"/>
            <a:r>
              <a:rPr lang="es-ES" dirty="0" err="1"/>
              <a:t>Consultant</a:t>
            </a:r>
            <a:r>
              <a:rPr lang="es-ES" dirty="0"/>
              <a:t> </a:t>
            </a:r>
            <a:r>
              <a:rPr lang="es-ES" dirty="0" err="1"/>
              <a:t>Name</a:t>
            </a:r>
            <a:r>
              <a:rPr lang="es-ES" dirty="0"/>
              <a:t> 1</a:t>
            </a:r>
          </a:p>
          <a:p>
            <a:pPr marL="0" marR="0" lvl="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err="1"/>
              <a:t>Consultant</a:t>
            </a:r>
            <a:r>
              <a:rPr lang="es-ES" dirty="0"/>
              <a:t> </a:t>
            </a:r>
            <a:r>
              <a:rPr lang="es-ES" dirty="0" err="1"/>
              <a:t>Name</a:t>
            </a:r>
            <a:r>
              <a:rPr lang="es-ES" dirty="0"/>
              <a:t> 2</a:t>
            </a:r>
          </a:p>
          <a:p>
            <a:pPr marL="0" marR="0" lvl="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err="1"/>
              <a:t>Consultant</a:t>
            </a:r>
            <a:r>
              <a:rPr lang="es-ES" dirty="0"/>
              <a:t> </a:t>
            </a:r>
            <a:r>
              <a:rPr lang="es-ES" dirty="0" err="1"/>
              <a:t>Name</a:t>
            </a:r>
            <a:r>
              <a:rPr lang="es-ES" dirty="0"/>
              <a:t> 3</a:t>
            </a:r>
          </a:p>
          <a:p>
            <a:pPr lvl="0"/>
            <a:endParaRPr lang="es-ES" dirty="0"/>
          </a:p>
        </p:txBody>
      </p:sp>
      <p:sp>
        <p:nvSpPr>
          <p:cNvPr id="13" name="21 Marcador de texto"/>
          <p:cNvSpPr>
            <a:spLocks noGrp="1"/>
          </p:cNvSpPr>
          <p:nvPr>
            <p:ph type="body" sz="quarter" idx="11" hasCustomPrompt="1"/>
          </p:nvPr>
        </p:nvSpPr>
        <p:spPr>
          <a:xfrm>
            <a:off x="5971757" y="3481501"/>
            <a:ext cx="5799468" cy="1335617"/>
          </a:xfrm>
          <a:prstGeom prst="rect">
            <a:avLst/>
          </a:prstGeom>
        </p:spPr>
        <p:txBody>
          <a:bodyPr/>
          <a:lstStyle>
            <a:lvl1pPr marL="0" marR="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667" i="1" baseline="0">
                <a:solidFill>
                  <a:schemeClr val="bg1"/>
                </a:solidFill>
              </a:defRPr>
            </a:lvl1pPr>
          </a:lstStyle>
          <a:p>
            <a:pPr lvl="0"/>
            <a:r>
              <a:rPr lang="es-ES" dirty="0" err="1"/>
              <a:t>Subtitle</a:t>
            </a:r>
            <a:endParaRPr lang="es-ES" dirty="0"/>
          </a:p>
          <a:p>
            <a:pPr lvl="0"/>
            <a:endParaRPr lang="es-ES" dirty="0"/>
          </a:p>
        </p:txBody>
      </p:sp>
    </p:spTree>
    <p:extLst>
      <p:ext uri="{BB962C8B-B14F-4D97-AF65-F5344CB8AC3E}">
        <p14:creationId xmlns:p14="http://schemas.microsoft.com/office/powerpoint/2010/main" val="1353830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R REACH 1">
    <p:spTree>
      <p:nvGrpSpPr>
        <p:cNvPr id="1" name=""/>
        <p:cNvGrpSpPr/>
        <p:nvPr/>
      </p:nvGrpSpPr>
      <p:grpSpPr>
        <a:xfrm>
          <a:off x="0" y="0"/>
          <a:ext cx="0" cy="0"/>
          <a:chOff x="0" y="0"/>
          <a:chExt cx="0" cy="0"/>
        </a:xfrm>
      </p:grpSpPr>
      <p:pic>
        <p:nvPicPr>
          <p:cNvPr id="8" name="Picture 2" descr="C:\Users\lsoderberg\Desktop\KT Overview Graphic\KT Map v3.jpg"/>
          <p:cNvPicPr>
            <a:picLocks noChangeAspect="1" noChangeArrowheads="1"/>
          </p:cNvPicPr>
          <p:nvPr userDrawn="1"/>
        </p:nvPicPr>
        <p:blipFill>
          <a:blip r:embed="rId2" cstate="print"/>
          <a:srcRect/>
          <a:stretch>
            <a:fillRect/>
          </a:stretch>
        </p:blipFill>
        <p:spPr bwMode="auto">
          <a:xfrm>
            <a:off x="4987188" y="1697085"/>
            <a:ext cx="5295744" cy="2921164"/>
          </a:xfrm>
          <a:prstGeom prst="rect">
            <a:avLst/>
          </a:prstGeom>
          <a:noFill/>
        </p:spPr>
      </p:pic>
      <p:sp>
        <p:nvSpPr>
          <p:cNvPr id="9" name="Content Placeholder 26"/>
          <p:cNvSpPr txBox="1">
            <a:spLocks/>
          </p:cNvSpPr>
          <p:nvPr userDrawn="1"/>
        </p:nvSpPr>
        <p:spPr>
          <a:xfrm>
            <a:off x="4161455" y="2493733"/>
            <a:ext cx="2485127" cy="545164"/>
          </a:xfrm>
          <a:prstGeom prst="rect">
            <a:avLst/>
          </a:prstGeom>
        </p:spPr>
        <p:txBody>
          <a:bodyPr vert="horz" lIns="121920" tIns="60960" rIns="121920" bIns="60960" rtlCol="0">
            <a:noAutofit/>
          </a:bodyPr>
          <a:lstStyle/>
          <a:p>
            <a:pPr marL="457189" marR="0" lvl="0" indent="-457189"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867" b="1" noProof="0" dirty="0">
                <a:solidFill>
                  <a:srgbClr val="0076A8"/>
                </a:solidFill>
                <a:cs typeface="Arial Narrow"/>
              </a:rPr>
              <a:t>NORTH  </a:t>
            </a:r>
          </a:p>
          <a:p>
            <a:pPr marL="457189" marR="0" lvl="0" indent="-457189"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867" b="1" noProof="0" dirty="0">
                <a:solidFill>
                  <a:srgbClr val="0076A8"/>
                </a:solidFill>
                <a:cs typeface="Arial Narrow"/>
              </a:rPr>
              <a:t>AMERICA</a:t>
            </a:r>
            <a:endParaRPr kumimoji="0" lang="en-US" sz="1867" b="1" i="0" u="none" strike="noStrike" kern="1200" cap="none" spc="0" normalizeH="0" baseline="0" noProof="0" dirty="0">
              <a:ln>
                <a:noFill/>
              </a:ln>
              <a:solidFill>
                <a:srgbClr val="0076A8"/>
              </a:solidFill>
              <a:effectLst/>
              <a:uLnTx/>
              <a:uFillTx/>
              <a:cs typeface="Arial Narrow"/>
            </a:endParaRPr>
          </a:p>
        </p:txBody>
      </p:sp>
      <p:sp>
        <p:nvSpPr>
          <p:cNvPr id="10" name="Content Placeholder 26"/>
          <p:cNvSpPr txBox="1">
            <a:spLocks/>
          </p:cNvSpPr>
          <p:nvPr userDrawn="1"/>
        </p:nvSpPr>
        <p:spPr>
          <a:xfrm>
            <a:off x="7025075" y="1708107"/>
            <a:ext cx="1662440" cy="318936"/>
          </a:xfrm>
          <a:prstGeom prst="rect">
            <a:avLst/>
          </a:prstGeom>
        </p:spPr>
        <p:txBody>
          <a:bodyPr vert="horz" lIns="121920" tIns="60960" rIns="121920" bIns="60960" rtlCol="0">
            <a:noAutofit/>
          </a:bodyPr>
          <a:lstStyle/>
          <a:p>
            <a:pPr marL="457189" marR="0" lvl="0" indent="-457189"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867" b="1" noProof="0" dirty="0">
                <a:solidFill>
                  <a:srgbClr val="0076A8"/>
                </a:solidFill>
                <a:cs typeface="Arial Narrow"/>
              </a:rPr>
              <a:t>EUROPE</a:t>
            </a:r>
            <a:endParaRPr kumimoji="0" lang="en-US" sz="1867" b="1" i="0" u="none" strike="noStrike" kern="1200" cap="none" spc="0" normalizeH="0" baseline="0" noProof="0" dirty="0">
              <a:ln>
                <a:noFill/>
              </a:ln>
              <a:solidFill>
                <a:srgbClr val="0076A8"/>
              </a:solidFill>
              <a:effectLst/>
              <a:uLnTx/>
              <a:uFillTx/>
              <a:cs typeface="Arial Narrow"/>
            </a:endParaRPr>
          </a:p>
        </p:txBody>
      </p:sp>
      <p:sp>
        <p:nvSpPr>
          <p:cNvPr id="11" name="Content Placeholder 26"/>
          <p:cNvSpPr txBox="1">
            <a:spLocks/>
          </p:cNvSpPr>
          <p:nvPr userDrawn="1"/>
        </p:nvSpPr>
        <p:spPr>
          <a:xfrm>
            <a:off x="9431073" y="2695733"/>
            <a:ext cx="1010871" cy="318936"/>
          </a:xfrm>
          <a:prstGeom prst="rect">
            <a:avLst/>
          </a:prstGeom>
        </p:spPr>
        <p:txBody>
          <a:bodyPr vert="horz" lIns="121920" tIns="60960" rIns="121920" bIns="60960" rtlCol="0">
            <a:noAutofit/>
          </a:bodyPr>
          <a:lstStyle/>
          <a:p>
            <a:pPr marL="457189" marR="0" lvl="0" indent="-457189" algn="r"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867" b="1" noProof="0" dirty="0">
                <a:solidFill>
                  <a:srgbClr val="0076A8"/>
                </a:solidFill>
                <a:cs typeface="Arial Narrow"/>
              </a:rPr>
              <a:t>ASIA</a:t>
            </a:r>
            <a:endParaRPr kumimoji="0" lang="en-US" sz="1867" b="1" i="0" u="none" strike="noStrike" kern="1200" cap="none" spc="0" normalizeH="0" baseline="0" noProof="0" dirty="0">
              <a:ln>
                <a:noFill/>
              </a:ln>
              <a:solidFill>
                <a:srgbClr val="0076A8"/>
              </a:solidFill>
              <a:effectLst/>
              <a:uLnTx/>
              <a:uFillTx/>
              <a:cs typeface="Arial Narrow"/>
            </a:endParaRPr>
          </a:p>
        </p:txBody>
      </p:sp>
      <p:sp>
        <p:nvSpPr>
          <p:cNvPr id="12" name="Content Placeholder 26"/>
          <p:cNvSpPr txBox="1">
            <a:spLocks/>
          </p:cNvSpPr>
          <p:nvPr userDrawn="1"/>
        </p:nvSpPr>
        <p:spPr>
          <a:xfrm>
            <a:off x="10103484" y="3727069"/>
            <a:ext cx="1625715" cy="318936"/>
          </a:xfrm>
          <a:prstGeom prst="rect">
            <a:avLst/>
          </a:prstGeom>
        </p:spPr>
        <p:txBody>
          <a:bodyPr vert="horz" lIns="121920" tIns="60960" rIns="121920" bIns="60960" rtlCol="0">
            <a:noAutofit/>
          </a:bodyPr>
          <a:lstStyle/>
          <a:p>
            <a:pPr marL="457189" marR="0" lvl="0" indent="-457189"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867" b="1" noProof="0" dirty="0">
                <a:solidFill>
                  <a:srgbClr val="0076A8"/>
                </a:solidFill>
                <a:cs typeface="Arial Narrow"/>
              </a:rPr>
              <a:t>AUSTRALIA</a:t>
            </a:r>
            <a:endParaRPr kumimoji="0" lang="en-US" sz="1867" b="1" i="0" u="none" strike="noStrike" kern="1200" cap="none" spc="0" normalizeH="0" baseline="0" noProof="0" dirty="0">
              <a:ln>
                <a:noFill/>
              </a:ln>
              <a:solidFill>
                <a:srgbClr val="0076A8"/>
              </a:solidFill>
              <a:effectLst/>
              <a:uLnTx/>
              <a:uFillTx/>
              <a:cs typeface="Arial Narrow"/>
            </a:endParaRPr>
          </a:p>
        </p:txBody>
      </p:sp>
      <p:sp>
        <p:nvSpPr>
          <p:cNvPr id="13" name="Content Placeholder 26"/>
          <p:cNvSpPr txBox="1">
            <a:spLocks/>
          </p:cNvSpPr>
          <p:nvPr userDrawn="1"/>
        </p:nvSpPr>
        <p:spPr>
          <a:xfrm>
            <a:off x="3908518" y="3699266"/>
            <a:ext cx="2159236" cy="545164"/>
          </a:xfrm>
          <a:prstGeom prst="rect">
            <a:avLst/>
          </a:prstGeom>
        </p:spPr>
        <p:txBody>
          <a:bodyPr vert="horz" lIns="121920" tIns="60960" rIns="121920" bIns="60960" rtlCol="0">
            <a:noAutofit/>
          </a:bodyPr>
          <a:lstStyle/>
          <a:p>
            <a:pPr marL="457189" marR="0" lvl="0" indent="-457189" algn="r"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867" b="1" noProof="0" dirty="0">
                <a:solidFill>
                  <a:srgbClr val="0076A8"/>
                </a:solidFill>
                <a:cs typeface="Arial Narrow"/>
              </a:rPr>
              <a:t>SOUTH AMERICA</a:t>
            </a:r>
            <a:endParaRPr kumimoji="0" lang="en-US" sz="1867" b="1" i="0" u="none" strike="noStrike" kern="1200" cap="none" spc="0" normalizeH="0" baseline="0" noProof="0" dirty="0">
              <a:ln>
                <a:noFill/>
              </a:ln>
              <a:solidFill>
                <a:srgbClr val="0076A8"/>
              </a:solidFill>
              <a:effectLst/>
              <a:uLnTx/>
              <a:uFillTx/>
              <a:cs typeface="Arial Narrow"/>
            </a:endParaRPr>
          </a:p>
        </p:txBody>
      </p:sp>
      <p:cxnSp>
        <p:nvCxnSpPr>
          <p:cNvPr id="14" name="Straight Connector 168"/>
          <p:cNvCxnSpPr/>
          <p:nvPr userDrawn="1"/>
        </p:nvCxnSpPr>
        <p:spPr>
          <a:xfrm>
            <a:off x="3898314" y="1486169"/>
            <a:ext cx="7830885"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15" name="Content Placeholder 26"/>
          <p:cNvSpPr txBox="1">
            <a:spLocks/>
          </p:cNvSpPr>
          <p:nvPr userDrawn="1"/>
        </p:nvSpPr>
        <p:spPr>
          <a:xfrm>
            <a:off x="6356838" y="1229982"/>
            <a:ext cx="2632735" cy="464692"/>
          </a:xfrm>
          <a:prstGeom prst="rect">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lvl="0" algn="ctr">
              <a:defRPr sz="1200" b="1">
                <a:effectLst>
                  <a:outerShdw blurRad="38100" dist="38100" dir="2700000" algn="tl">
                    <a:srgbClr val="000000">
                      <a:alpha val="43137"/>
                    </a:srgbClr>
                  </a:outerShdw>
                </a:effectLst>
              </a:defRPr>
            </a:lvl1pPr>
          </a:lstStyle>
          <a:p>
            <a:pPr lvl="0"/>
            <a:r>
              <a:rPr lang="en-US" sz="1600" dirty="0"/>
              <a:t>OUR GLOBAL REACH</a:t>
            </a:r>
          </a:p>
        </p:txBody>
      </p:sp>
      <p:cxnSp>
        <p:nvCxnSpPr>
          <p:cNvPr id="16" name="Straight Connector 161"/>
          <p:cNvCxnSpPr/>
          <p:nvPr userDrawn="1"/>
        </p:nvCxnSpPr>
        <p:spPr>
          <a:xfrm>
            <a:off x="514276" y="1504200"/>
            <a:ext cx="2896720"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cxnSp>
        <p:nvCxnSpPr>
          <p:cNvPr id="17" name="Straight Connector 166"/>
          <p:cNvCxnSpPr/>
          <p:nvPr userDrawn="1"/>
        </p:nvCxnSpPr>
        <p:spPr>
          <a:xfrm>
            <a:off x="3680675" y="1688048"/>
            <a:ext cx="0" cy="4655171"/>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18" name="Content Placeholder 26"/>
          <p:cNvSpPr txBox="1">
            <a:spLocks/>
          </p:cNvSpPr>
          <p:nvPr userDrawn="1"/>
        </p:nvSpPr>
        <p:spPr>
          <a:xfrm>
            <a:off x="1079632" y="1257556"/>
            <a:ext cx="1766008" cy="446195"/>
          </a:xfrm>
          <a:prstGeom prst="rect">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200" b="1">
                <a:effectLst>
                  <a:outerShdw blurRad="38100" dist="38100" dir="2700000" algn="tl">
                    <a:srgbClr val="000000">
                      <a:alpha val="43137"/>
                    </a:srgbClr>
                  </a:outerShdw>
                </a:effectLst>
              </a:defRPr>
            </a:lvl1pPr>
          </a:lstStyle>
          <a:p>
            <a:pPr lvl="0"/>
            <a:r>
              <a:rPr lang="en-US" sz="1600" dirty="0"/>
              <a:t>OUR PEOPLE</a:t>
            </a:r>
          </a:p>
        </p:txBody>
      </p:sp>
      <p:pic>
        <p:nvPicPr>
          <p:cNvPr id="19" name="Picture 4" descr="https://aigspeakloud.com/wp-content/uploads/content-icon-years.png"/>
          <p:cNvPicPr>
            <a:picLocks noChangeAspect="1" noChangeArrowheads="1"/>
          </p:cNvPicPr>
          <p:nvPr userDrawn="1"/>
        </p:nvPicPr>
        <p:blipFill>
          <a:blip r:embed="rId3" cstate="print">
            <a:grayscl/>
          </a:blip>
          <a:srcRect/>
          <a:stretch>
            <a:fillRect/>
          </a:stretch>
        </p:blipFill>
        <p:spPr bwMode="auto">
          <a:xfrm>
            <a:off x="553745" y="1809950"/>
            <a:ext cx="1156561" cy="892865"/>
          </a:xfrm>
          <a:prstGeom prst="rect">
            <a:avLst/>
          </a:prstGeom>
          <a:noFill/>
        </p:spPr>
      </p:pic>
      <p:sp>
        <p:nvSpPr>
          <p:cNvPr id="20" name="Rectangle 180"/>
          <p:cNvSpPr/>
          <p:nvPr userDrawn="1"/>
        </p:nvSpPr>
        <p:spPr>
          <a:xfrm>
            <a:off x="777377" y="2168649"/>
            <a:ext cx="662967" cy="3546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Content Placeholder 26"/>
          <p:cNvSpPr txBox="1">
            <a:spLocks/>
          </p:cNvSpPr>
          <p:nvPr userDrawn="1"/>
        </p:nvSpPr>
        <p:spPr>
          <a:xfrm>
            <a:off x="1689721" y="1971405"/>
            <a:ext cx="1517455" cy="698929"/>
          </a:xfrm>
          <a:prstGeom prst="rect">
            <a:avLst/>
          </a:prstGeom>
        </p:spPr>
        <p:txBody>
          <a:bodyPr vert="horz" lIns="121920" tIns="60960" rIns="121920" bIns="60960" rtlCol="0">
            <a:noAutofit/>
          </a:bodyPr>
          <a:lstStyle/>
          <a:p>
            <a:pPr marR="0" lvl="0" algn="r"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733" b="1" noProof="0" dirty="0">
                <a:solidFill>
                  <a:schemeClr val="tx1">
                    <a:lumMod val="65000"/>
                    <a:lumOff val="35000"/>
                  </a:schemeClr>
                </a:solidFill>
                <a:cs typeface="Arial Narrow"/>
              </a:rPr>
              <a:t>AVERAGE  TENURE</a:t>
            </a:r>
            <a:endParaRPr kumimoji="0" lang="en-US" sz="1733" b="1" i="0" u="none" strike="noStrike" kern="1200" cap="none" spc="0" normalizeH="0" baseline="0" noProof="0" dirty="0">
              <a:ln>
                <a:noFill/>
              </a:ln>
              <a:solidFill>
                <a:schemeClr val="tx1">
                  <a:lumMod val="65000"/>
                  <a:lumOff val="35000"/>
                </a:schemeClr>
              </a:solidFill>
              <a:effectLst/>
              <a:uLnTx/>
              <a:uFillTx/>
              <a:cs typeface="Arial Narrow"/>
            </a:endParaRPr>
          </a:p>
        </p:txBody>
      </p:sp>
      <p:sp>
        <p:nvSpPr>
          <p:cNvPr id="22" name="Content Placeholder 26"/>
          <p:cNvSpPr txBox="1">
            <a:spLocks/>
          </p:cNvSpPr>
          <p:nvPr userDrawn="1"/>
        </p:nvSpPr>
        <p:spPr>
          <a:xfrm>
            <a:off x="723496" y="2081694"/>
            <a:ext cx="1215609" cy="402151"/>
          </a:xfrm>
          <a:prstGeom prst="rect">
            <a:avLst/>
          </a:prstGeom>
        </p:spPr>
        <p:txBody>
          <a:bodyPr vert="horz" lIns="121920" tIns="60960" rIns="121920" bIns="60960" rtlCol="0">
            <a:noAutofit/>
          </a:bodyPr>
          <a:lstStyle/>
          <a:p>
            <a:pPr marR="0" lvl="0"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2667" b="1" dirty="0">
                <a:solidFill>
                  <a:schemeClr val="tx1">
                    <a:lumMod val="65000"/>
                    <a:lumOff val="35000"/>
                  </a:schemeClr>
                </a:solidFill>
                <a:cs typeface="Arial Narrow"/>
              </a:rPr>
              <a:t>11</a:t>
            </a:r>
            <a:r>
              <a:rPr lang="en-US" sz="1467" dirty="0">
                <a:solidFill>
                  <a:schemeClr val="tx1">
                    <a:lumMod val="65000"/>
                    <a:lumOff val="35000"/>
                  </a:schemeClr>
                </a:solidFill>
                <a:cs typeface="Arial Narrow"/>
              </a:rPr>
              <a:t>yrs</a:t>
            </a:r>
            <a:endParaRPr kumimoji="0" lang="en-US" sz="1467" i="0" u="none" strike="noStrike" kern="1200" cap="none" spc="0" normalizeH="0" baseline="0" noProof="0" dirty="0">
              <a:ln>
                <a:noFill/>
              </a:ln>
              <a:solidFill>
                <a:schemeClr val="tx1">
                  <a:lumMod val="65000"/>
                  <a:lumOff val="35000"/>
                </a:schemeClr>
              </a:solidFill>
              <a:effectLst/>
              <a:uLnTx/>
              <a:uFillTx/>
              <a:cs typeface="Arial Narrow"/>
            </a:endParaRPr>
          </a:p>
        </p:txBody>
      </p:sp>
      <p:sp>
        <p:nvSpPr>
          <p:cNvPr id="23" name="Content Placeholder 26"/>
          <p:cNvSpPr txBox="1">
            <a:spLocks/>
          </p:cNvSpPr>
          <p:nvPr userDrawn="1"/>
        </p:nvSpPr>
        <p:spPr>
          <a:xfrm>
            <a:off x="1723723" y="2018405"/>
            <a:ext cx="312364" cy="702641"/>
          </a:xfrm>
          <a:prstGeom prst="rect">
            <a:avLst/>
          </a:prstGeom>
        </p:spPr>
        <p:txBody>
          <a:bodyPr vert="horz" lIns="121920" tIns="60960" rIns="121920" bIns="60960" rtlCol="0">
            <a:noAutofit/>
          </a:bodyPr>
          <a:lstStyle/>
          <a:p>
            <a:pPr marR="0" lvl="0"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2667" b="1" dirty="0">
                <a:solidFill>
                  <a:schemeClr val="tx1">
                    <a:lumMod val="65000"/>
                    <a:lumOff val="35000"/>
                  </a:schemeClr>
                </a:solidFill>
                <a:cs typeface="Arial Narrow"/>
              </a:rPr>
              <a:t>=</a:t>
            </a:r>
            <a:endParaRPr kumimoji="0" lang="en-US" sz="2667" b="1" i="0" u="none" strike="noStrike" kern="1200" cap="none" spc="0" normalizeH="0" baseline="0" noProof="0" dirty="0">
              <a:ln>
                <a:noFill/>
              </a:ln>
              <a:solidFill>
                <a:schemeClr val="tx1">
                  <a:lumMod val="65000"/>
                  <a:lumOff val="35000"/>
                </a:schemeClr>
              </a:solidFill>
              <a:effectLst/>
              <a:uLnTx/>
              <a:uFillTx/>
              <a:cs typeface="Arial Narrow"/>
            </a:endParaRPr>
          </a:p>
        </p:txBody>
      </p:sp>
      <p:cxnSp>
        <p:nvCxnSpPr>
          <p:cNvPr id="24" name="Straight Connector 168"/>
          <p:cNvCxnSpPr/>
          <p:nvPr userDrawn="1"/>
        </p:nvCxnSpPr>
        <p:spPr>
          <a:xfrm>
            <a:off x="3898314" y="4970736"/>
            <a:ext cx="7830885"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25" name="Content Placeholder 26"/>
          <p:cNvSpPr txBox="1">
            <a:spLocks/>
          </p:cNvSpPr>
          <p:nvPr userDrawn="1"/>
        </p:nvSpPr>
        <p:spPr>
          <a:xfrm>
            <a:off x="6466100" y="4649951"/>
            <a:ext cx="2523472" cy="445407"/>
          </a:xfrm>
          <a:prstGeom prst="rect">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lvl="0" algn="ctr">
              <a:defRPr sz="1200" b="1">
                <a:effectLst>
                  <a:outerShdw blurRad="38100" dist="38100" dir="2700000" algn="tl">
                    <a:srgbClr val="000000">
                      <a:alpha val="43137"/>
                    </a:srgbClr>
                  </a:outerShdw>
                </a:effectLst>
              </a:defRPr>
            </a:lvl1pPr>
          </a:lstStyle>
          <a:p>
            <a:pPr lvl="0"/>
            <a:r>
              <a:rPr lang="en-US" sz="1600" dirty="0"/>
              <a:t>OUR EXPERTISE</a:t>
            </a:r>
          </a:p>
        </p:txBody>
      </p:sp>
      <p:sp>
        <p:nvSpPr>
          <p:cNvPr id="48" name="Oval 47"/>
          <p:cNvSpPr/>
          <p:nvPr userDrawn="1"/>
        </p:nvSpPr>
        <p:spPr>
          <a:xfrm>
            <a:off x="5747378" y="2265346"/>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49" name="Oval 48"/>
          <p:cNvSpPr/>
          <p:nvPr userDrawn="1"/>
        </p:nvSpPr>
        <p:spPr>
          <a:xfrm>
            <a:off x="6304502" y="2432767"/>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0" name="Oval 49"/>
          <p:cNvSpPr/>
          <p:nvPr userDrawn="1"/>
        </p:nvSpPr>
        <p:spPr>
          <a:xfrm>
            <a:off x="6381287" y="2669991"/>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1" name="Oval 50"/>
          <p:cNvSpPr/>
          <p:nvPr userDrawn="1"/>
        </p:nvSpPr>
        <p:spPr>
          <a:xfrm>
            <a:off x="9077358" y="2539993"/>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2" name="Oval 51"/>
          <p:cNvSpPr/>
          <p:nvPr userDrawn="1"/>
        </p:nvSpPr>
        <p:spPr>
          <a:xfrm>
            <a:off x="9468370" y="2385931"/>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3" name="Oval 52"/>
          <p:cNvSpPr/>
          <p:nvPr userDrawn="1"/>
        </p:nvSpPr>
        <p:spPr>
          <a:xfrm>
            <a:off x="9126617" y="2690115"/>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4" name="Oval 53"/>
          <p:cNvSpPr/>
          <p:nvPr userDrawn="1"/>
        </p:nvSpPr>
        <p:spPr>
          <a:xfrm>
            <a:off x="9001314" y="2698057"/>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5" name="Oval 54"/>
          <p:cNvSpPr/>
          <p:nvPr userDrawn="1"/>
        </p:nvSpPr>
        <p:spPr>
          <a:xfrm>
            <a:off x="9139847" y="2931330"/>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6" name="Oval 55"/>
          <p:cNvSpPr/>
          <p:nvPr userDrawn="1"/>
        </p:nvSpPr>
        <p:spPr>
          <a:xfrm>
            <a:off x="8798781" y="3159282"/>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7" name="Oval 56"/>
          <p:cNvSpPr/>
          <p:nvPr userDrawn="1"/>
        </p:nvSpPr>
        <p:spPr>
          <a:xfrm>
            <a:off x="8712362" y="3071674"/>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8" name="Oval 57"/>
          <p:cNvSpPr/>
          <p:nvPr userDrawn="1"/>
        </p:nvSpPr>
        <p:spPr>
          <a:xfrm>
            <a:off x="8712853" y="2949850"/>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9" name="Oval 58"/>
          <p:cNvSpPr/>
          <p:nvPr userDrawn="1"/>
        </p:nvSpPr>
        <p:spPr>
          <a:xfrm>
            <a:off x="9809215" y="3950506"/>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0" name="Oval 59"/>
          <p:cNvSpPr/>
          <p:nvPr userDrawn="1"/>
        </p:nvSpPr>
        <p:spPr>
          <a:xfrm>
            <a:off x="9084762" y="3872281"/>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1" name="Oval 60"/>
          <p:cNvSpPr/>
          <p:nvPr userDrawn="1"/>
        </p:nvSpPr>
        <p:spPr>
          <a:xfrm>
            <a:off x="6376699" y="3273874"/>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2" name="Oval 61"/>
          <p:cNvSpPr/>
          <p:nvPr userDrawn="1"/>
        </p:nvSpPr>
        <p:spPr>
          <a:xfrm>
            <a:off x="6405185" y="3576787"/>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3" name="Oval 62"/>
          <p:cNvSpPr/>
          <p:nvPr userDrawn="1"/>
        </p:nvSpPr>
        <p:spPr>
          <a:xfrm>
            <a:off x="6469041" y="4061887"/>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grpSp>
        <p:nvGrpSpPr>
          <p:cNvPr id="64" name="Group 172"/>
          <p:cNvGrpSpPr/>
          <p:nvPr userDrawn="1"/>
        </p:nvGrpSpPr>
        <p:grpSpPr>
          <a:xfrm>
            <a:off x="678437" y="2885350"/>
            <a:ext cx="2516219" cy="637029"/>
            <a:chOff x="512319" y="4191154"/>
            <a:chExt cx="2158316" cy="605180"/>
          </a:xfrm>
          <a:effectLst/>
        </p:grpSpPr>
        <p:sp>
          <p:nvSpPr>
            <p:cNvPr id="65" name="Content Placeholder 26"/>
            <p:cNvSpPr txBox="1">
              <a:spLocks/>
            </p:cNvSpPr>
            <p:nvPr/>
          </p:nvSpPr>
          <p:spPr>
            <a:xfrm>
              <a:off x="801114" y="4191154"/>
              <a:ext cx="1869521" cy="605180"/>
            </a:xfrm>
            <a:prstGeom prst="rect">
              <a:avLst/>
            </a:prstGeom>
          </p:spPr>
          <p:txBody>
            <a:bodyPr vert="horz" lIns="91440" tIns="45720" rIns="91440" bIns="45720" rtlCol="0" anchor="ctr" anchorCtr="0">
              <a:noAutofit/>
            </a:bodyPr>
            <a:lstStyle/>
            <a:p>
              <a:pPr marR="0" lvl="0" algn="r"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733" b="1" noProof="0" dirty="0">
                  <a:solidFill>
                    <a:srgbClr val="0076A8"/>
                  </a:solidFill>
                  <a:cs typeface="Arial Narrow"/>
                </a:rPr>
                <a:t>EXPERIENCED CONSULTANTS</a:t>
              </a:r>
            </a:p>
          </p:txBody>
        </p:sp>
        <p:pic>
          <p:nvPicPr>
            <p:cNvPr id="66" name="Picture 9" descr="https://cdn1.iconfinder.com/data/icons/office-pack/512/68-512.png"/>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631741" y="4230430"/>
              <a:ext cx="517008" cy="517008"/>
            </a:xfrm>
            <a:prstGeom prst="rect">
              <a:avLst/>
            </a:prstGeom>
            <a:noFill/>
          </p:spPr>
        </p:pic>
        <p:sp>
          <p:nvSpPr>
            <p:cNvPr id="67" name="Rectangle 175"/>
            <p:cNvSpPr/>
            <p:nvPr/>
          </p:nvSpPr>
          <p:spPr>
            <a:xfrm>
              <a:off x="512319" y="4191154"/>
              <a:ext cx="2158316" cy="605179"/>
            </a:xfrm>
            <a:prstGeom prst="rect">
              <a:avLst/>
            </a:prstGeom>
            <a:noFill/>
            <a:ln>
              <a:solidFill>
                <a:srgbClr val="0076A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68" name="Group 10"/>
          <p:cNvGrpSpPr/>
          <p:nvPr userDrawn="1"/>
        </p:nvGrpSpPr>
        <p:grpSpPr>
          <a:xfrm>
            <a:off x="678435" y="5654538"/>
            <a:ext cx="2516220" cy="650005"/>
            <a:chOff x="524795" y="3301884"/>
            <a:chExt cx="2158317" cy="617508"/>
          </a:xfrm>
        </p:grpSpPr>
        <p:pic>
          <p:nvPicPr>
            <p:cNvPr id="69" name="Picture 13" descr="http://www.karateamerica.org/karate/wp-content/uploads/2015/04/blackbelt.pn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637168" y="3310646"/>
              <a:ext cx="608746" cy="608746"/>
            </a:xfrm>
            <a:prstGeom prst="rect">
              <a:avLst/>
            </a:prstGeom>
            <a:noFill/>
          </p:spPr>
        </p:pic>
        <p:sp>
          <p:nvSpPr>
            <p:cNvPr id="70" name="Content Placeholder 26"/>
            <p:cNvSpPr txBox="1">
              <a:spLocks/>
            </p:cNvSpPr>
            <p:nvPr/>
          </p:nvSpPr>
          <p:spPr>
            <a:xfrm>
              <a:off x="954229" y="3301884"/>
              <a:ext cx="1728882" cy="605179"/>
            </a:xfrm>
            <a:prstGeom prst="rect">
              <a:avLst/>
            </a:prstGeom>
          </p:spPr>
          <p:txBody>
            <a:bodyPr vert="horz" lIns="91440" tIns="45720" rIns="91440" bIns="45720" rtlCol="0" anchor="ctr">
              <a:noAutofit/>
            </a:bodyPr>
            <a:lstStyle/>
            <a:p>
              <a:pPr marR="0" lvl="0" algn="r" defTabSz="609585" rtl="0" eaLnBrk="1" fontAlgn="auto" latinLnBrk="0" hangingPunct="1">
                <a:lnSpc>
                  <a:spcPct val="100000"/>
                </a:lnSpc>
                <a:spcAft>
                  <a:spcPts val="0"/>
                </a:spcAft>
                <a:buClr>
                  <a:srgbClr val="A3A510"/>
                </a:buClr>
                <a:buSzPct val="90000"/>
                <a:buFont typeface="Wingdings" charset="2"/>
                <a:buNone/>
                <a:tabLst/>
                <a:defRPr/>
              </a:pPr>
              <a:r>
                <a:rPr lang="en-US" sz="1867" b="1" noProof="0" dirty="0">
                  <a:solidFill>
                    <a:srgbClr val="0076A8"/>
                  </a:solidFill>
                  <a:cs typeface="Arial Narrow"/>
                </a:rPr>
                <a:t>LEAN</a:t>
              </a:r>
              <a:br>
                <a:rPr lang="en-US" sz="1867" b="1" noProof="0" dirty="0">
                  <a:solidFill>
                    <a:srgbClr val="0076A8"/>
                  </a:solidFill>
                  <a:cs typeface="Arial Narrow"/>
                </a:rPr>
              </a:br>
              <a:r>
                <a:rPr lang="en-US" sz="1867" b="1" noProof="0" dirty="0">
                  <a:solidFill>
                    <a:srgbClr val="0076A8"/>
                  </a:solidFill>
                  <a:cs typeface="Arial Narrow"/>
                </a:rPr>
                <a:t>SIX SIGMA </a:t>
              </a:r>
              <a:endParaRPr kumimoji="0" lang="en-US" sz="1867" b="1" i="0" u="none" strike="noStrike" kern="1200" cap="none" spc="0" normalizeH="0" baseline="0" noProof="0" dirty="0">
                <a:ln>
                  <a:noFill/>
                </a:ln>
                <a:solidFill>
                  <a:srgbClr val="0076A8"/>
                </a:solidFill>
                <a:effectLst/>
                <a:uLnTx/>
                <a:uFillTx/>
                <a:cs typeface="Arial Narrow"/>
              </a:endParaRPr>
            </a:p>
          </p:txBody>
        </p:sp>
        <p:sp>
          <p:nvSpPr>
            <p:cNvPr id="71" name="Rectangle 171"/>
            <p:cNvSpPr/>
            <p:nvPr/>
          </p:nvSpPr>
          <p:spPr>
            <a:xfrm>
              <a:off x="524795" y="3301885"/>
              <a:ext cx="2158317" cy="605179"/>
            </a:xfrm>
            <a:prstGeom prst="rect">
              <a:avLst/>
            </a:prstGeom>
            <a:noFill/>
            <a:ln>
              <a:solidFill>
                <a:srgbClr val="0076A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72" name="Group 176"/>
          <p:cNvGrpSpPr/>
          <p:nvPr userDrawn="1"/>
        </p:nvGrpSpPr>
        <p:grpSpPr>
          <a:xfrm>
            <a:off x="678436" y="4269111"/>
            <a:ext cx="2516219" cy="651395"/>
            <a:chOff x="531460" y="2633612"/>
            <a:chExt cx="2158316" cy="618827"/>
          </a:xfrm>
        </p:grpSpPr>
        <p:sp>
          <p:nvSpPr>
            <p:cNvPr id="73" name="Rectangle 177"/>
            <p:cNvSpPr/>
            <p:nvPr/>
          </p:nvSpPr>
          <p:spPr>
            <a:xfrm>
              <a:off x="531460" y="2633612"/>
              <a:ext cx="2158316" cy="605179"/>
            </a:xfrm>
            <a:prstGeom prst="rect">
              <a:avLst/>
            </a:prstGeom>
            <a:noFill/>
            <a:ln>
              <a:solidFill>
                <a:srgbClr val="0076A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4" name="Content Placeholder 26"/>
            <p:cNvSpPr txBox="1">
              <a:spLocks/>
            </p:cNvSpPr>
            <p:nvPr/>
          </p:nvSpPr>
          <p:spPr>
            <a:xfrm>
              <a:off x="1052158" y="2633612"/>
              <a:ext cx="1637618" cy="618827"/>
            </a:xfrm>
            <a:prstGeom prst="rect">
              <a:avLst/>
            </a:prstGeom>
          </p:spPr>
          <p:txBody>
            <a:bodyPr vert="horz" lIns="91440" tIns="45720" rIns="91440" bIns="45720" rtlCol="0" anchor="ctr">
              <a:noAutofit/>
            </a:bodyPr>
            <a:lstStyle/>
            <a:p>
              <a:pPr marR="0" lvl="0" algn="r" defTabSz="609585" rtl="0" eaLnBrk="1" fontAlgn="auto" latinLnBrk="0" hangingPunct="1">
                <a:lnSpc>
                  <a:spcPct val="100000"/>
                </a:lnSpc>
                <a:spcAft>
                  <a:spcPts val="0"/>
                </a:spcAft>
                <a:buClr>
                  <a:srgbClr val="A3A510"/>
                </a:buClr>
                <a:buSzPct val="90000"/>
                <a:buFont typeface="Wingdings" charset="2"/>
                <a:buNone/>
                <a:tabLst/>
                <a:defRPr/>
              </a:pPr>
              <a:r>
                <a:rPr lang="en-US" sz="1867" b="1" noProof="0" dirty="0">
                  <a:solidFill>
                    <a:srgbClr val="0076A8"/>
                  </a:solidFill>
                  <a:cs typeface="Arial Narrow"/>
                </a:rPr>
                <a:t>THOUGHT LEADERS</a:t>
              </a:r>
              <a:endParaRPr kumimoji="0" lang="en-US" sz="1867" b="1" i="0" u="none" strike="noStrike" kern="1200" cap="none" spc="0" normalizeH="0" baseline="0" noProof="0" dirty="0">
                <a:ln>
                  <a:noFill/>
                </a:ln>
                <a:solidFill>
                  <a:srgbClr val="0076A8"/>
                </a:solidFill>
                <a:effectLst/>
                <a:uLnTx/>
                <a:uFillTx/>
                <a:cs typeface="Arial Narrow"/>
              </a:endParaRPr>
            </a:p>
          </p:txBody>
        </p:sp>
        <p:pic>
          <p:nvPicPr>
            <p:cNvPr id="75" name="Picture 23" descr="https://encrypted-tbn1.gstatic.com/images?q=tbn:ANd9GcTBkeHXwbmKGWSiZFHfMI4Ja_IGmb7HXKip2cB_7Rd0mIhAfKEL"/>
            <p:cNvPicPr>
              <a:picLocks noChangeAspect="1" noChangeArrowheads="1"/>
            </p:cNvPicPr>
            <p:nvPr/>
          </p:nvPicPr>
          <p:blipFill>
            <a:blip r:embed="rId6"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669964" y="2699170"/>
              <a:ext cx="488592" cy="488592"/>
            </a:xfrm>
            <a:prstGeom prst="rect">
              <a:avLst/>
            </a:prstGeom>
            <a:noFill/>
          </p:spPr>
        </p:pic>
      </p:grpSp>
      <p:grpSp>
        <p:nvGrpSpPr>
          <p:cNvPr id="76" name="Group 13"/>
          <p:cNvGrpSpPr/>
          <p:nvPr userDrawn="1"/>
        </p:nvGrpSpPr>
        <p:grpSpPr>
          <a:xfrm>
            <a:off x="678437" y="4962658"/>
            <a:ext cx="2516219" cy="637028"/>
            <a:chOff x="512319" y="4788276"/>
            <a:chExt cx="2158316" cy="605179"/>
          </a:xfrm>
        </p:grpSpPr>
        <p:sp>
          <p:nvSpPr>
            <p:cNvPr id="77" name="Content Placeholder 26"/>
            <p:cNvSpPr txBox="1">
              <a:spLocks/>
            </p:cNvSpPr>
            <p:nvPr/>
          </p:nvSpPr>
          <p:spPr>
            <a:xfrm>
              <a:off x="978466" y="4897996"/>
              <a:ext cx="1692168" cy="394512"/>
            </a:xfrm>
            <a:prstGeom prst="rect">
              <a:avLst/>
            </a:prstGeom>
          </p:spPr>
          <p:txBody>
            <a:bodyPr vert="horz" lIns="91440" tIns="45720" rIns="91440" bIns="45720" rtlCol="0" anchor="ctr">
              <a:noAutofit/>
            </a:bodyPr>
            <a:lstStyle/>
            <a:p>
              <a:pPr marR="0" lvl="0" algn="r"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2133" b="1" noProof="0" dirty="0">
                  <a:solidFill>
                    <a:srgbClr val="0076A8"/>
                  </a:solidFill>
                  <a:cs typeface="Arial Narrow"/>
                </a:rPr>
                <a:t>PMPs</a:t>
              </a:r>
              <a:endParaRPr kumimoji="0" lang="en-US" sz="2133" b="1" i="0" u="none" strike="noStrike" kern="1200" cap="none" spc="0" normalizeH="0" baseline="0" noProof="0" dirty="0">
                <a:ln>
                  <a:noFill/>
                </a:ln>
                <a:solidFill>
                  <a:srgbClr val="0076A8"/>
                </a:solidFill>
                <a:effectLst/>
                <a:uLnTx/>
                <a:uFillTx/>
                <a:cs typeface="Arial Narrow"/>
              </a:endParaRPr>
            </a:p>
          </p:txBody>
        </p:sp>
        <p:sp>
          <p:nvSpPr>
            <p:cNvPr id="78" name="Rectangle 186"/>
            <p:cNvSpPr/>
            <p:nvPr/>
          </p:nvSpPr>
          <p:spPr>
            <a:xfrm>
              <a:off x="512319" y="4788276"/>
              <a:ext cx="2158316" cy="605179"/>
            </a:xfrm>
            <a:prstGeom prst="rect">
              <a:avLst/>
            </a:prstGeom>
            <a:noFill/>
            <a:ln>
              <a:solidFill>
                <a:srgbClr val="0076A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79" name="Picture 2" descr="http://carverassoc.com/carver/wp-content/uploads/2014/12/project-mgt-icon-blue.png"/>
            <p:cNvPicPr>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644020" y="4903083"/>
              <a:ext cx="599117" cy="389426"/>
            </a:xfrm>
            <a:prstGeom prst="rect">
              <a:avLst/>
            </a:prstGeom>
            <a:noFill/>
          </p:spPr>
        </p:pic>
      </p:grpSp>
      <p:grpSp>
        <p:nvGrpSpPr>
          <p:cNvPr id="80" name="Group 72"/>
          <p:cNvGrpSpPr/>
          <p:nvPr userDrawn="1"/>
        </p:nvGrpSpPr>
        <p:grpSpPr>
          <a:xfrm>
            <a:off x="678436" y="3577231"/>
            <a:ext cx="2516219" cy="637028"/>
            <a:chOff x="512318" y="5600463"/>
            <a:chExt cx="2158315" cy="605179"/>
          </a:xfrm>
        </p:grpSpPr>
        <p:sp>
          <p:nvSpPr>
            <p:cNvPr id="81" name="Content Placeholder 26"/>
            <p:cNvSpPr txBox="1">
              <a:spLocks/>
            </p:cNvSpPr>
            <p:nvPr/>
          </p:nvSpPr>
          <p:spPr>
            <a:xfrm>
              <a:off x="1095692" y="5600463"/>
              <a:ext cx="1574941" cy="605179"/>
            </a:xfrm>
            <a:prstGeom prst="rect">
              <a:avLst/>
            </a:prstGeom>
          </p:spPr>
          <p:txBody>
            <a:bodyPr vert="horz" lIns="91440" tIns="45720" rIns="91440" bIns="45720" rtlCol="0" anchor="ctr">
              <a:noAutofit/>
            </a:bodyPr>
            <a:lstStyle/>
            <a:p>
              <a:pPr marR="0" lvl="0" algn="r" defTabSz="609585" rtl="0" eaLnBrk="1" fontAlgn="auto" latinLnBrk="0" hangingPunct="1">
                <a:lnSpc>
                  <a:spcPct val="90000"/>
                </a:lnSpc>
                <a:spcAft>
                  <a:spcPts val="0"/>
                </a:spcAft>
                <a:buClr>
                  <a:srgbClr val="A3A510"/>
                </a:buClr>
                <a:buSzPct val="90000"/>
                <a:buFont typeface="Wingdings" charset="2"/>
                <a:buNone/>
                <a:tabLst/>
                <a:defRPr/>
              </a:pPr>
              <a:r>
                <a:rPr lang="en-US" sz="1867" b="1" dirty="0">
                  <a:solidFill>
                    <a:srgbClr val="0076A8"/>
                  </a:solidFill>
                  <a:cs typeface="Arial Narrow"/>
                </a:rPr>
                <a:t>SKILLED</a:t>
              </a:r>
            </a:p>
            <a:p>
              <a:pPr marR="0" lvl="0" algn="r" defTabSz="609585" rtl="0" eaLnBrk="1" fontAlgn="auto" latinLnBrk="0" hangingPunct="1">
                <a:lnSpc>
                  <a:spcPct val="90000"/>
                </a:lnSpc>
                <a:spcAft>
                  <a:spcPts val="0"/>
                </a:spcAft>
                <a:buClr>
                  <a:srgbClr val="A3A510"/>
                </a:buClr>
                <a:buSzPct val="90000"/>
                <a:buFont typeface="Wingdings" charset="2"/>
                <a:buNone/>
                <a:tabLst/>
                <a:defRPr/>
              </a:pPr>
              <a:r>
                <a:rPr kumimoji="0" lang="en-US" sz="1867" b="1" i="0" u="none" strike="noStrike" kern="1200" cap="none" spc="0" normalizeH="0" baseline="0" noProof="0" dirty="0">
                  <a:ln>
                    <a:noFill/>
                  </a:ln>
                  <a:solidFill>
                    <a:srgbClr val="0076A8"/>
                  </a:solidFill>
                  <a:effectLst/>
                  <a:uLnTx/>
                  <a:uFillTx/>
                  <a:cs typeface="Arial Narrow"/>
                </a:rPr>
                <a:t>TRAINERS</a:t>
              </a:r>
            </a:p>
          </p:txBody>
        </p:sp>
        <p:sp>
          <p:nvSpPr>
            <p:cNvPr id="82" name="Rectangle 74"/>
            <p:cNvSpPr/>
            <p:nvPr/>
          </p:nvSpPr>
          <p:spPr>
            <a:xfrm>
              <a:off x="512318" y="5600463"/>
              <a:ext cx="2158315" cy="605179"/>
            </a:xfrm>
            <a:prstGeom prst="rect">
              <a:avLst/>
            </a:prstGeom>
            <a:noFill/>
            <a:ln>
              <a:solidFill>
                <a:srgbClr val="0076A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3" name="Picture 75" descr="Instructor.png"/>
            <p:cNvPicPr>
              <a:picLocks noChangeAspect="1"/>
            </p:cNvPicPr>
            <p:nvPr/>
          </p:nvPicPr>
          <p:blipFill>
            <a:blip r:embed="rId8" cstate="print">
              <a:alphaModFix amt="74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6968" y="5674236"/>
              <a:ext cx="526557" cy="499742"/>
            </a:xfrm>
            <a:prstGeom prst="rect">
              <a:avLst/>
            </a:prstGeom>
          </p:spPr>
        </p:pic>
      </p:grpSp>
      <p:sp>
        <p:nvSpPr>
          <p:cNvPr id="5" name="Rectangle 4"/>
          <p:cNvSpPr/>
          <p:nvPr userDrawn="1"/>
        </p:nvSpPr>
        <p:spPr>
          <a:xfrm>
            <a:off x="611141" y="542543"/>
            <a:ext cx="4844339" cy="584775"/>
          </a:xfrm>
          <a:prstGeom prst="rect">
            <a:avLst/>
          </a:prstGeom>
        </p:spPr>
        <p:txBody>
          <a:bodyPr wrap="none">
            <a:spAutoFit/>
          </a:bodyPr>
          <a:lstStyle/>
          <a:p>
            <a:r>
              <a:rPr lang="en-AU" sz="3200" dirty="0"/>
              <a:t>OUR REACH AND EXPERTISE</a:t>
            </a:r>
          </a:p>
        </p:txBody>
      </p:sp>
      <p:sp>
        <p:nvSpPr>
          <p:cNvPr id="106" name="Picture Placeholder 8"/>
          <p:cNvSpPr>
            <a:spLocks noGrp="1"/>
          </p:cNvSpPr>
          <p:nvPr>
            <p:ph type="pic" sz="quarter" idx="15"/>
          </p:nvPr>
        </p:nvSpPr>
        <p:spPr>
          <a:xfrm>
            <a:off x="3833578" y="5193752"/>
            <a:ext cx="1526373" cy="1149467"/>
          </a:xfrm>
          <a:prstGeom prst="rect">
            <a:avLst/>
          </a:prstGeom>
        </p:spPr>
        <p:txBody>
          <a:bodyPr>
            <a:noAutofit/>
          </a:bodyPr>
          <a:lstStyle>
            <a:lvl1pPr marL="243834" indent="-243834">
              <a:defRPr sz="1600">
                <a:solidFill>
                  <a:srgbClr val="000000"/>
                </a:solidFill>
              </a:defRPr>
            </a:lvl1pPr>
          </a:lstStyle>
          <a:p>
            <a:r>
              <a:rPr lang="en-US" dirty="0"/>
              <a:t>Click icon to add picture</a:t>
            </a:r>
          </a:p>
        </p:txBody>
      </p:sp>
      <p:sp>
        <p:nvSpPr>
          <p:cNvPr id="107" name="Picture Placeholder 8"/>
          <p:cNvSpPr>
            <a:spLocks noGrp="1"/>
          </p:cNvSpPr>
          <p:nvPr>
            <p:ph type="pic" sz="quarter" idx="16"/>
          </p:nvPr>
        </p:nvSpPr>
        <p:spPr>
          <a:xfrm>
            <a:off x="5480118" y="5193752"/>
            <a:ext cx="1526373" cy="1149467"/>
          </a:xfrm>
          <a:prstGeom prst="rect">
            <a:avLst/>
          </a:prstGeom>
        </p:spPr>
        <p:txBody>
          <a:bodyPr>
            <a:noAutofit/>
          </a:bodyPr>
          <a:lstStyle>
            <a:lvl1pPr marL="243834" indent="-243834">
              <a:defRPr sz="1600">
                <a:solidFill>
                  <a:srgbClr val="000000"/>
                </a:solidFill>
              </a:defRPr>
            </a:lvl1pPr>
          </a:lstStyle>
          <a:p>
            <a:r>
              <a:rPr lang="en-US" dirty="0"/>
              <a:t>Click icon to add picture</a:t>
            </a:r>
          </a:p>
        </p:txBody>
      </p:sp>
      <p:sp>
        <p:nvSpPr>
          <p:cNvPr id="108" name="Picture Placeholder 8"/>
          <p:cNvSpPr>
            <a:spLocks noGrp="1"/>
          </p:cNvSpPr>
          <p:nvPr>
            <p:ph type="pic" sz="quarter" idx="17"/>
          </p:nvPr>
        </p:nvSpPr>
        <p:spPr>
          <a:xfrm>
            <a:off x="7126658" y="5193752"/>
            <a:ext cx="1526373" cy="1149467"/>
          </a:xfrm>
          <a:prstGeom prst="rect">
            <a:avLst/>
          </a:prstGeom>
        </p:spPr>
        <p:txBody>
          <a:bodyPr>
            <a:noAutofit/>
          </a:bodyPr>
          <a:lstStyle>
            <a:lvl1pPr marL="243834" indent="-243834">
              <a:defRPr sz="1600">
                <a:solidFill>
                  <a:srgbClr val="000000"/>
                </a:solidFill>
              </a:defRPr>
            </a:lvl1pPr>
          </a:lstStyle>
          <a:p>
            <a:r>
              <a:rPr lang="en-US" dirty="0"/>
              <a:t>Click icon to add picture</a:t>
            </a:r>
          </a:p>
        </p:txBody>
      </p:sp>
      <p:sp>
        <p:nvSpPr>
          <p:cNvPr id="109" name="Picture Placeholder 8"/>
          <p:cNvSpPr>
            <a:spLocks noGrp="1"/>
          </p:cNvSpPr>
          <p:nvPr>
            <p:ph type="pic" sz="quarter" idx="18"/>
          </p:nvPr>
        </p:nvSpPr>
        <p:spPr>
          <a:xfrm>
            <a:off x="8773198" y="5193752"/>
            <a:ext cx="1526373" cy="1149467"/>
          </a:xfrm>
          <a:prstGeom prst="rect">
            <a:avLst/>
          </a:prstGeom>
        </p:spPr>
        <p:txBody>
          <a:bodyPr>
            <a:noAutofit/>
          </a:bodyPr>
          <a:lstStyle>
            <a:lvl1pPr marL="243834" indent="-243834">
              <a:defRPr sz="1600">
                <a:solidFill>
                  <a:srgbClr val="000000"/>
                </a:solidFill>
              </a:defRPr>
            </a:lvl1pPr>
          </a:lstStyle>
          <a:p>
            <a:r>
              <a:rPr lang="en-US" dirty="0"/>
              <a:t>Click icon to add picture</a:t>
            </a:r>
          </a:p>
        </p:txBody>
      </p:sp>
      <p:sp>
        <p:nvSpPr>
          <p:cNvPr id="110" name="Picture Placeholder 8"/>
          <p:cNvSpPr>
            <a:spLocks noGrp="1"/>
          </p:cNvSpPr>
          <p:nvPr>
            <p:ph type="pic" sz="quarter" idx="19"/>
          </p:nvPr>
        </p:nvSpPr>
        <p:spPr>
          <a:xfrm>
            <a:off x="10419739" y="5193752"/>
            <a:ext cx="1526373" cy="1149467"/>
          </a:xfrm>
          <a:prstGeom prst="rect">
            <a:avLst/>
          </a:prstGeom>
        </p:spPr>
        <p:txBody>
          <a:bodyPr>
            <a:noAutofit/>
          </a:bodyPr>
          <a:lstStyle>
            <a:lvl1pPr marL="243834" indent="-243834">
              <a:defRPr sz="1600">
                <a:solidFill>
                  <a:srgbClr val="000000"/>
                </a:solidFill>
              </a:defRPr>
            </a:lvl1pPr>
          </a:lstStyle>
          <a:p>
            <a:r>
              <a:rPr lang="en-US" dirty="0"/>
              <a:t>Click icon to add picture</a:t>
            </a:r>
          </a:p>
        </p:txBody>
      </p:sp>
      <p:sp>
        <p:nvSpPr>
          <p:cNvPr id="111"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2199202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UR REACH 2">
    <p:spTree>
      <p:nvGrpSpPr>
        <p:cNvPr id="1" name=""/>
        <p:cNvGrpSpPr/>
        <p:nvPr/>
      </p:nvGrpSpPr>
      <p:grpSpPr>
        <a:xfrm>
          <a:off x="0" y="0"/>
          <a:ext cx="0" cy="0"/>
          <a:chOff x="0" y="0"/>
          <a:chExt cx="0" cy="0"/>
        </a:xfrm>
      </p:grpSpPr>
      <p:pic>
        <p:nvPicPr>
          <p:cNvPr id="8" name="Picture 2" descr="C:\Users\lsoderberg\Desktop\KT Overview Graphic\KT Map v3.jpg"/>
          <p:cNvPicPr>
            <a:picLocks noChangeAspect="1" noChangeArrowheads="1"/>
          </p:cNvPicPr>
          <p:nvPr userDrawn="1"/>
        </p:nvPicPr>
        <p:blipFill>
          <a:blip r:embed="rId2" cstate="print"/>
          <a:srcRect/>
          <a:stretch>
            <a:fillRect/>
          </a:stretch>
        </p:blipFill>
        <p:spPr bwMode="auto">
          <a:xfrm>
            <a:off x="4987188" y="1707735"/>
            <a:ext cx="5295744" cy="2921164"/>
          </a:xfrm>
          <a:prstGeom prst="rect">
            <a:avLst/>
          </a:prstGeom>
          <a:noFill/>
        </p:spPr>
      </p:pic>
      <p:sp>
        <p:nvSpPr>
          <p:cNvPr id="9" name="Content Placeholder 26"/>
          <p:cNvSpPr txBox="1">
            <a:spLocks/>
          </p:cNvSpPr>
          <p:nvPr userDrawn="1"/>
        </p:nvSpPr>
        <p:spPr>
          <a:xfrm>
            <a:off x="4161455" y="2504383"/>
            <a:ext cx="2485127" cy="545164"/>
          </a:xfrm>
          <a:prstGeom prst="rect">
            <a:avLst/>
          </a:prstGeom>
        </p:spPr>
        <p:txBody>
          <a:bodyPr vert="horz" lIns="121920" tIns="60960" rIns="121920" bIns="60960" rtlCol="0">
            <a:noAutofit/>
          </a:bodyPr>
          <a:lstStyle/>
          <a:p>
            <a:pPr marL="457189" marR="0" lvl="0" indent="-457189"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867" b="1" noProof="0" dirty="0">
                <a:solidFill>
                  <a:srgbClr val="0076A8"/>
                </a:solidFill>
                <a:cs typeface="Arial Narrow"/>
              </a:rPr>
              <a:t>NORTH  </a:t>
            </a:r>
          </a:p>
          <a:p>
            <a:pPr marL="457189" marR="0" lvl="0" indent="-457189"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867" b="1" noProof="0" dirty="0">
                <a:solidFill>
                  <a:srgbClr val="0076A8"/>
                </a:solidFill>
                <a:cs typeface="Arial Narrow"/>
              </a:rPr>
              <a:t>AMERICA</a:t>
            </a:r>
            <a:endParaRPr kumimoji="0" lang="en-US" sz="1867" b="1" i="0" u="none" strike="noStrike" kern="1200" cap="none" spc="0" normalizeH="0" baseline="0" noProof="0" dirty="0">
              <a:ln>
                <a:noFill/>
              </a:ln>
              <a:solidFill>
                <a:srgbClr val="0076A8"/>
              </a:solidFill>
              <a:effectLst/>
              <a:uLnTx/>
              <a:uFillTx/>
              <a:cs typeface="Arial Narrow"/>
            </a:endParaRPr>
          </a:p>
        </p:txBody>
      </p:sp>
      <p:sp>
        <p:nvSpPr>
          <p:cNvPr id="10" name="Content Placeholder 26"/>
          <p:cNvSpPr txBox="1">
            <a:spLocks/>
          </p:cNvSpPr>
          <p:nvPr userDrawn="1"/>
        </p:nvSpPr>
        <p:spPr>
          <a:xfrm>
            <a:off x="7025075" y="1718757"/>
            <a:ext cx="1662440" cy="318936"/>
          </a:xfrm>
          <a:prstGeom prst="rect">
            <a:avLst/>
          </a:prstGeom>
        </p:spPr>
        <p:txBody>
          <a:bodyPr vert="horz" lIns="121920" tIns="60960" rIns="121920" bIns="60960" rtlCol="0">
            <a:noAutofit/>
          </a:bodyPr>
          <a:lstStyle/>
          <a:p>
            <a:pPr marL="457189" marR="0" lvl="0" indent="-457189"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867" b="1" noProof="0" dirty="0">
                <a:solidFill>
                  <a:srgbClr val="0076A8"/>
                </a:solidFill>
                <a:cs typeface="Arial Narrow"/>
              </a:rPr>
              <a:t>EUROPE</a:t>
            </a:r>
            <a:endParaRPr kumimoji="0" lang="en-US" sz="1867" b="1" i="0" u="none" strike="noStrike" kern="1200" cap="none" spc="0" normalizeH="0" baseline="0" noProof="0" dirty="0">
              <a:ln>
                <a:noFill/>
              </a:ln>
              <a:solidFill>
                <a:srgbClr val="0076A8"/>
              </a:solidFill>
              <a:effectLst/>
              <a:uLnTx/>
              <a:uFillTx/>
              <a:cs typeface="Arial Narrow"/>
            </a:endParaRPr>
          </a:p>
        </p:txBody>
      </p:sp>
      <p:sp>
        <p:nvSpPr>
          <p:cNvPr id="11" name="Content Placeholder 26"/>
          <p:cNvSpPr txBox="1">
            <a:spLocks/>
          </p:cNvSpPr>
          <p:nvPr userDrawn="1"/>
        </p:nvSpPr>
        <p:spPr>
          <a:xfrm>
            <a:off x="9431073" y="2706384"/>
            <a:ext cx="1010871" cy="318936"/>
          </a:xfrm>
          <a:prstGeom prst="rect">
            <a:avLst/>
          </a:prstGeom>
        </p:spPr>
        <p:txBody>
          <a:bodyPr vert="horz" lIns="121920" tIns="60960" rIns="121920" bIns="60960" rtlCol="0">
            <a:noAutofit/>
          </a:bodyPr>
          <a:lstStyle/>
          <a:p>
            <a:pPr marL="457189" marR="0" lvl="0" indent="-457189" algn="r"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867" b="1" noProof="0" dirty="0">
                <a:solidFill>
                  <a:srgbClr val="0076A8"/>
                </a:solidFill>
                <a:cs typeface="Arial Narrow"/>
              </a:rPr>
              <a:t>ASIA</a:t>
            </a:r>
            <a:endParaRPr kumimoji="0" lang="en-US" sz="1867" b="1" i="0" u="none" strike="noStrike" kern="1200" cap="none" spc="0" normalizeH="0" baseline="0" noProof="0" dirty="0">
              <a:ln>
                <a:noFill/>
              </a:ln>
              <a:solidFill>
                <a:srgbClr val="0076A8"/>
              </a:solidFill>
              <a:effectLst/>
              <a:uLnTx/>
              <a:uFillTx/>
              <a:cs typeface="Arial Narrow"/>
            </a:endParaRPr>
          </a:p>
        </p:txBody>
      </p:sp>
      <p:sp>
        <p:nvSpPr>
          <p:cNvPr id="12" name="Content Placeholder 26"/>
          <p:cNvSpPr txBox="1">
            <a:spLocks/>
          </p:cNvSpPr>
          <p:nvPr userDrawn="1"/>
        </p:nvSpPr>
        <p:spPr>
          <a:xfrm>
            <a:off x="10103484" y="3673123"/>
            <a:ext cx="1625715" cy="318936"/>
          </a:xfrm>
          <a:prstGeom prst="rect">
            <a:avLst/>
          </a:prstGeom>
        </p:spPr>
        <p:txBody>
          <a:bodyPr vert="horz" lIns="121920" tIns="60960" rIns="121920" bIns="60960" rtlCol="0">
            <a:noAutofit/>
          </a:bodyPr>
          <a:lstStyle/>
          <a:p>
            <a:pPr marL="457189" marR="0" lvl="0" indent="-457189"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867" b="1" noProof="0" dirty="0">
                <a:solidFill>
                  <a:srgbClr val="0076A8"/>
                </a:solidFill>
                <a:cs typeface="Arial Narrow"/>
              </a:rPr>
              <a:t>AUSTRALIA</a:t>
            </a:r>
            <a:endParaRPr kumimoji="0" lang="en-US" sz="1867" b="1" i="0" u="none" strike="noStrike" kern="1200" cap="none" spc="0" normalizeH="0" baseline="0" noProof="0" dirty="0">
              <a:ln>
                <a:noFill/>
              </a:ln>
              <a:solidFill>
                <a:srgbClr val="0076A8"/>
              </a:solidFill>
              <a:effectLst/>
              <a:uLnTx/>
              <a:uFillTx/>
              <a:cs typeface="Arial Narrow"/>
            </a:endParaRPr>
          </a:p>
        </p:txBody>
      </p:sp>
      <p:sp>
        <p:nvSpPr>
          <p:cNvPr id="13" name="Content Placeholder 26"/>
          <p:cNvSpPr txBox="1">
            <a:spLocks/>
          </p:cNvSpPr>
          <p:nvPr userDrawn="1"/>
        </p:nvSpPr>
        <p:spPr>
          <a:xfrm>
            <a:off x="3991646" y="3709917"/>
            <a:ext cx="2159236" cy="545164"/>
          </a:xfrm>
          <a:prstGeom prst="rect">
            <a:avLst/>
          </a:prstGeom>
        </p:spPr>
        <p:txBody>
          <a:bodyPr vert="horz" lIns="121920" tIns="60960" rIns="121920" bIns="60960" rtlCol="0">
            <a:noAutofit/>
          </a:bodyPr>
          <a:lstStyle/>
          <a:p>
            <a:pPr marL="457189" marR="0" lvl="0" indent="-457189" algn="r"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867" b="1" noProof="0" dirty="0">
                <a:solidFill>
                  <a:srgbClr val="0076A8"/>
                </a:solidFill>
                <a:cs typeface="Arial Narrow"/>
              </a:rPr>
              <a:t>SOUTH AMERICA</a:t>
            </a:r>
            <a:endParaRPr kumimoji="0" lang="en-US" sz="1867" b="1" i="0" u="none" strike="noStrike" kern="1200" cap="none" spc="0" normalizeH="0" baseline="0" noProof="0" dirty="0">
              <a:ln>
                <a:noFill/>
              </a:ln>
              <a:solidFill>
                <a:srgbClr val="0076A8"/>
              </a:solidFill>
              <a:effectLst/>
              <a:uLnTx/>
              <a:uFillTx/>
              <a:cs typeface="Arial Narrow"/>
            </a:endParaRPr>
          </a:p>
        </p:txBody>
      </p:sp>
      <p:cxnSp>
        <p:nvCxnSpPr>
          <p:cNvPr id="14" name="Straight Connector 168"/>
          <p:cNvCxnSpPr/>
          <p:nvPr userDrawn="1"/>
        </p:nvCxnSpPr>
        <p:spPr>
          <a:xfrm>
            <a:off x="3898314" y="1496820"/>
            <a:ext cx="7830885"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15" name="Content Placeholder 26"/>
          <p:cNvSpPr txBox="1">
            <a:spLocks/>
          </p:cNvSpPr>
          <p:nvPr userDrawn="1"/>
        </p:nvSpPr>
        <p:spPr>
          <a:xfrm>
            <a:off x="6356838" y="1240633"/>
            <a:ext cx="2632735" cy="464692"/>
          </a:xfrm>
          <a:prstGeom prst="rect">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lvl="0" algn="ctr">
              <a:defRPr sz="1200" b="1">
                <a:effectLst>
                  <a:outerShdw blurRad="38100" dist="38100" dir="2700000" algn="tl">
                    <a:srgbClr val="000000">
                      <a:alpha val="43137"/>
                    </a:srgbClr>
                  </a:outerShdw>
                </a:effectLst>
              </a:defRPr>
            </a:lvl1pPr>
          </a:lstStyle>
          <a:p>
            <a:pPr lvl="0"/>
            <a:r>
              <a:rPr lang="en-US" sz="1600" dirty="0"/>
              <a:t>OUR GLOBAL REACH</a:t>
            </a:r>
          </a:p>
        </p:txBody>
      </p:sp>
      <p:cxnSp>
        <p:nvCxnSpPr>
          <p:cNvPr id="16" name="Straight Connector 161"/>
          <p:cNvCxnSpPr/>
          <p:nvPr userDrawn="1"/>
        </p:nvCxnSpPr>
        <p:spPr>
          <a:xfrm>
            <a:off x="514276" y="1514851"/>
            <a:ext cx="2896720"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cxnSp>
        <p:nvCxnSpPr>
          <p:cNvPr id="17" name="Straight Connector 166"/>
          <p:cNvCxnSpPr/>
          <p:nvPr userDrawn="1"/>
        </p:nvCxnSpPr>
        <p:spPr>
          <a:xfrm>
            <a:off x="3680675" y="1634101"/>
            <a:ext cx="0" cy="4655171"/>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18" name="Content Placeholder 26"/>
          <p:cNvSpPr txBox="1">
            <a:spLocks/>
          </p:cNvSpPr>
          <p:nvPr userDrawn="1"/>
        </p:nvSpPr>
        <p:spPr>
          <a:xfrm>
            <a:off x="1079632" y="1268207"/>
            <a:ext cx="1766008" cy="446195"/>
          </a:xfrm>
          <a:prstGeom prst="rect">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lvl="0" algn="ctr">
              <a:defRPr sz="1200" b="1">
                <a:effectLst>
                  <a:outerShdw blurRad="38100" dist="38100" dir="2700000" algn="tl">
                    <a:srgbClr val="000000">
                      <a:alpha val="43137"/>
                    </a:srgbClr>
                  </a:outerShdw>
                </a:effectLst>
              </a:defRPr>
            </a:lvl1pPr>
          </a:lstStyle>
          <a:p>
            <a:pPr lvl="0"/>
            <a:r>
              <a:rPr lang="en-US" sz="1600" dirty="0"/>
              <a:t>OUR PEOPLE</a:t>
            </a:r>
          </a:p>
        </p:txBody>
      </p:sp>
      <p:cxnSp>
        <p:nvCxnSpPr>
          <p:cNvPr id="24" name="Straight Connector 168"/>
          <p:cNvCxnSpPr/>
          <p:nvPr userDrawn="1"/>
        </p:nvCxnSpPr>
        <p:spPr>
          <a:xfrm>
            <a:off x="3898314" y="4916789"/>
            <a:ext cx="7830885" cy="0"/>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25" name="Content Placeholder 26"/>
          <p:cNvSpPr txBox="1">
            <a:spLocks/>
          </p:cNvSpPr>
          <p:nvPr userDrawn="1"/>
        </p:nvSpPr>
        <p:spPr>
          <a:xfrm>
            <a:off x="6466100" y="4660602"/>
            <a:ext cx="2523472" cy="445407"/>
          </a:xfrm>
          <a:prstGeom prst="rect">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lvl="0" algn="ctr">
              <a:defRPr sz="1200" b="1">
                <a:effectLst>
                  <a:outerShdw blurRad="38100" dist="38100" dir="2700000" algn="tl">
                    <a:srgbClr val="000000">
                      <a:alpha val="43137"/>
                    </a:srgbClr>
                  </a:outerShdw>
                </a:effectLst>
              </a:defRPr>
            </a:lvl1pPr>
          </a:lstStyle>
          <a:p>
            <a:pPr lvl="0"/>
            <a:r>
              <a:rPr lang="en-US" sz="1600" dirty="0"/>
              <a:t>OUR EXPERTISE</a:t>
            </a:r>
          </a:p>
        </p:txBody>
      </p:sp>
      <p:sp>
        <p:nvSpPr>
          <p:cNvPr id="48" name="Oval 47"/>
          <p:cNvSpPr/>
          <p:nvPr userDrawn="1"/>
        </p:nvSpPr>
        <p:spPr>
          <a:xfrm>
            <a:off x="5747378" y="2275997"/>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49" name="Oval 48"/>
          <p:cNvSpPr/>
          <p:nvPr userDrawn="1"/>
        </p:nvSpPr>
        <p:spPr>
          <a:xfrm>
            <a:off x="6304502" y="2443418"/>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0" name="Oval 49"/>
          <p:cNvSpPr/>
          <p:nvPr userDrawn="1"/>
        </p:nvSpPr>
        <p:spPr>
          <a:xfrm>
            <a:off x="6381287" y="2680642"/>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1" name="Oval 50"/>
          <p:cNvSpPr/>
          <p:nvPr userDrawn="1"/>
        </p:nvSpPr>
        <p:spPr>
          <a:xfrm>
            <a:off x="9077358" y="2550643"/>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2" name="Oval 51"/>
          <p:cNvSpPr/>
          <p:nvPr userDrawn="1"/>
        </p:nvSpPr>
        <p:spPr>
          <a:xfrm>
            <a:off x="9468370" y="2396582"/>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3" name="Oval 52"/>
          <p:cNvSpPr/>
          <p:nvPr userDrawn="1"/>
        </p:nvSpPr>
        <p:spPr>
          <a:xfrm>
            <a:off x="9126617" y="2700766"/>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4" name="Oval 53"/>
          <p:cNvSpPr/>
          <p:nvPr userDrawn="1"/>
        </p:nvSpPr>
        <p:spPr>
          <a:xfrm>
            <a:off x="9001314" y="2708707"/>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5" name="Oval 54"/>
          <p:cNvSpPr/>
          <p:nvPr userDrawn="1"/>
        </p:nvSpPr>
        <p:spPr>
          <a:xfrm>
            <a:off x="9139847" y="2941981"/>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6" name="Oval 55"/>
          <p:cNvSpPr/>
          <p:nvPr userDrawn="1"/>
        </p:nvSpPr>
        <p:spPr>
          <a:xfrm>
            <a:off x="8798781" y="3169933"/>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7" name="Oval 56"/>
          <p:cNvSpPr/>
          <p:nvPr userDrawn="1"/>
        </p:nvSpPr>
        <p:spPr>
          <a:xfrm>
            <a:off x="8712362" y="3082325"/>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8" name="Oval 57"/>
          <p:cNvSpPr/>
          <p:nvPr userDrawn="1"/>
        </p:nvSpPr>
        <p:spPr>
          <a:xfrm>
            <a:off x="8712853" y="2960501"/>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9" name="Oval 58"/>
          <p:cNvSpPr/>
          <p:nvPr userDrawn="1"/>
        </p:nvSpPr>
        <p:spPr>
          <a:xfrm>
            <a:off x="9809215" y="3961157"/>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0" name="Oval 59"/>
          <p:cNvSpPr/>
          <p:nvPr userDrawn="1"/>
        </p:nvSpPr>
        <p:spPr>
          <a:xfrm>
            <a:off x="9084762" y="3882931"/>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1" name="Oval 60"/>
          <p:cNvSpPr/>
          <p:nvPr userDrawn="1"/>
        </p:nvSpPr>
        <p:spPr>
          <a:xfrm>
            <a:off x="6376699" y="3284525"/>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2" name="Oval 61"/>
          <p:cNvSpPr/>
          <p:nvPr userDrawn="1"/>
        </p:nvSpPr>
        <p:spPr>
          <a:xfrm>
            <a:off x="6405185" y="3587438"/>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3" name="Oval 62"/>
          <p:cNvSpPr/>
          <p:nvPr userDrawn="1"/>
        </p:nvSpPr>
        <p:spPr>
          <a:xfrm>
            <a:off x="6469041" y="4072538"/>
            <a:ext cx="152692" cy="152692"/>
          </a:xfrm>
          <a:prstGeom prst="ellipse">
            <a:avLst/>
          </a:prstGeom>
          <a:solidFill>
            <a:srgbClr val="0076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84" name="1 Rectángulo"/>
          <p:cNvSpPr/>
          <p:nvPr userDrawn="1"/>
        </p:nvSpPr>
        <p:spPr>
          <a:xfrm>
            <a:off x="678436" y="2707820"/>
            <a:ext cx="2732560" cy="3229589"/>
          </a:xfrm>
          <a:prstGeom prst="rect">
            <a:avLst/>
          </a:prstGeom>
          <a:solidFill>
            <a:schemeClr val="bg1"/>
          </a:solidFill>
          <a:ln>
            <a:solidFill>
              <a:schemeClr val="bg1"/>
            </a:solidFill>
          </a:ln>
          <a:effectLst>
            <a:outerShdw blurRad="139700" dist="254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67" i="1" dirty="0">
              <a:solidFill>
                <a:srgbClr val="A3A510"/>
              </a:solidFill>
            </a:endParaRPr>
          </a:p>
          <a:p>
            <a:pPr lvl="0" algn="ctr"/>
            <a:r>
              <a:rPr lang="en-US" sz="1867" i="1" dirty="0">
                <a:solidFill>
                  <a:srgbClr val="F08B1D"/>
                </a:solidFill>
              </a:rPr>
              <a:t>"For me, personally, Kepner-Tregoe results can be measured in the hundreds of millions of dollars.“</a:t>
            </a:r>
          </a:p>
          <a:p>
            <a:pPr lvl="0" algn="ctr"/>
            <a:endParaRPr lang="en-US" sz="2133" dirty="0">
              <a:solidFill>
                <a:srgbClr val="1C1F0C"/>
              </a:solidFill>
            </a:endParaRPr>
          </a:p>
          <a:p>
            <a:pPr lvl="0" algn="ctr"/>
            <a:r>
              <a:rPr lang="en-US" sz="1467" dirty="0">
                <a:solidFill>
                  <a:srgbClr val="1C1F0C"/>
                </a:solidFill>
              </a:rPr>
              <a:t>Robert A. Lutz, Former Chairman,  General Motors</a:t>
            </a:r>
            <a:endParaRPr lang="en-US" sz="1467" b="1" dirty="0">
              <a:solidFill>
                <a:srgbClr val="A3A510"/>
              </a:solidFill>
            </a:endParaRPr>
          </a:p>
        </p:txBody>
      </p:sp>
      <p:cxnSp>
        <p:nvCxnSpPr>
          <p:cNvPr id="85" name="4 Conector recto"/>
          <p:cNvCxnSpPr/>
          <p:nvPr userDrawn="1"/>
        </p:nvCxnSpPr>
        <p:spPr>
          <a:xfrm>
            <a:off x="657269" y="2917931"/>
            <a:ext cx="2771731"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9" name="Picture 4" descr="https://aigspeakloud.com/wp-content/uploads/content-icon-years.png"/>
          <p:cNvPicPr>
            <a:picLocks noChangeAspect="1" noChangeArrowheads="1"/>
          </p:cNvPicPr>
          <p:nvPr userDrawn="1"/>
        </p:nvPicPr>
        <p:blipFill>
          <a:blip r:embed="rId3" cstate="print">
            <a:grayscl/>
          </a:blip>
          <a:srcRect/>
          <a:stretch>
            <a:fillRect/>
          </a:stretch>
        </p:blipFill>
        <p:spPr bwMode="auto">
          <a:xfrm>
            <a:off x="553745" y="1820601"/>
            <a:ext cx="1156561" cy="892865"/>
          </a:xfrm>
          <a:prstGeom prst="rect">
            <a:avLst/>
          </a:prstGeom>
          <a:noFill/>
        </p:spPr>
      </p:pic>
      <p:sp>
        <p:nvSpPr>
          <p:cNvPr id="70" name="Rectangle 180"/>
          <p:cNvSpPr/>
          <p:nvPr userDrawn="1"/>
        </p:nvSpPr>
        <p:spPr>
          <a:xfrm>
            <a:off x="777377" y="2179300"/>
            <a:ext cx="662967" cy="3546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1" name="Content Placeholder 26"/>
          <p:cNvSpPr txBox="1">
            <a:spLocks/>
          </p:cNvSpPr>
          <p:nvPr userDrawn="1"/>
        </p:nvSpPr>
        <p:spPr>
          <a:xfrm>
            <a:off x="1689721" y="1982056"/>
            <a:ext cx="1517455" cy="698929"/>
          </a:xfrm>
          <a:prstGeom prst="rect">
            <a:avLst/>
          </a:prstGeom>
        </p:spPr>
        <p:txBody>
          <a:bodyPr vert="horz" lIns="121920" tIns="60960" rIns="121920" bIns="60960" rtlCol="0">
            <a:noAutofit/>
          </a:bodyPr>
          <a:lstStyle/>
          <a:p>
            <a:pPr marR="0" lvl="0" algn="r"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1733" b="1" noProof="0" dirty="0">
                <a:solidFill>
                  <a:schemeClr val="tx1">
                    <a:lumMod val="65000"/>
                    <a:lumOff val="35000"/>
                  </a:schemeClr>
                </a:solidFill>
                <a:cs typeface="Arial Narrow"/>
              </a:rPr>
              <a:t>AVERAGE  TENURE</a:t>
            </a:r>
            <a:endParaRPr kumimoji="0" lang="en-US" sz="1733" b="1" i="0" u="none" strike="noStrike" kern="1200" cap="none" spc="0" normalizeH="0" baseline="0" noProof="0" dirty="0">
              <a:ln>
                <a:noFill/>
              </a:ln>
              <a:solidFill>
                <a:schemeClr val="tx1">
                  <a:lumMod val="65000"/>
                  <a:lumOff val="35000"/>
                </a:schemeClr>
              </a:solidFill>
              <a:effectLst/>
              <a:uLnTx/>
              <a:uFillTx/>
              <a:cs typeface="Arial Narrow"/>
            </a:endParaRPr>
          </a:p>
        </p:txBody>
      </p:sp>
      <p:sp>
        <p:nvSpPr>
          <p:cNvPr id="72" name="Content Placeholder 26"/>
          <p:cNvSpPr txBox="1">
            <a:spLocks/>
          </p:cNvSpPr>
          <p:nvPr userDrawn="1"/>
        </p:nvSpPr>
        <p:spPr>
          <a:xfrm>
            <a:off x="723496" y="2092345"/>
            <a:ext cx="1215609" cy="402151"/>
          </a:xfrm>
          <a:prstGeom prst="rect">
            <a:avLst/>
          </a:prstGeom>
        </p:spPr>
        <p:txBody>
          <a:bodyPr vert="horz" lIns="121920" tIns="60960" rIns="121920" bIns="60960" rtlCol="0">
            <a:noAutofit/>
          </a:bodyPr>
          <a:lstStyle/>
          <a:p>
            <a:pPr marR="0" lvl="0"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2667" b="1" dirty="0">
                <a:solidFill>
                  <a:schemeClr val="tx1">
                    <a:lumMod val="65000"/>
                    <a:lumOff val="35000"/>
                  </a:schemeClr>
                </a:solidFill>
                <a:cs typeface="Arial Narrow"/>
              </a:rPr>
              <a:t>11</a:t>
            </a:r>
            <a:r>
              <a:rPr lang="en-US" sz="1467" dirty="0">
                <a:solidFill>
                  <a:schemeClr val="tx1">
                    <a:lumMod val="65000"/>
                    <a:lumOff val="35000"/>
                  </a:schemeClr>
                </a:solidFill>
                <a:cs typeface="Arial Narrow"/>
              </a:rPr>
              <a:t>yrs</a:t>
            </a:r>
            <a:endParaRPr kumimoji="0" lang="en-US" sz="1467" i="0" u="none" strike="noStrike" kern="1200" cap="none" spc="0" normalizeH="0" baseline="0" noProof="0" dirty="0">
              <a:ln>
                <a:noFill/>
              </a:ln>
              <a:solidFill>
                <a:schemeClr val="tx1">
                  <a:lumMod val="65000"/>
                  <a:lumOff val="35000"/>
                </a:schemeClr>
              </a:solidFill>
              <a:effectLst/>
              <a:uLnTx/>
              <a:uFillTx/>
              <a:cs typeface="Arial Narrow"/>
            </a:endParaRPr>
          </a:p>
        </p:txBody>
      </p:sp>
      <p:sp>
        <p:nvSpPr>
          <p:cNvPr id="73" name="Content Placeholder 26"/>
          <p:cNvSpPr txBox="1">
            <a:spLocks/>
          </p:cNvSpPr>
          <p:nvPr userDrawn="1"/>
        </p:nvSpPr>
        <p:spPr>
          <a:xfrm>
            <a:off x="1723723" y="2029056"/>
            <a:ext cx="312364" cy="702641"/>
          </a:xfrm>
          <a:prstGeom prst="rect">
            <a:avLst/>
          </a:prstGeom>
        </p:spPr>
        <p:txBody>
          <a:bodyPr vert="horz" lIns="121920" tIns="60960" rIns="121920" bIns="60960" rtlCol="0">
            <a:noAutofit/>
          </a:bodyPr>
          <a:lstStyle/>
          <a:p>
            <a:pPr marR="0" lvl="0" defTabSz="609585" rtl="0" eaLnBrk="1" fontAlgn="auto" latinLnBrk="0" hangingPunct="1">
              <a:lnSpc>
                <a:spcPct val="100000"/>
              </a:lnSpc>
              <a:spcBef>
                <a:spcPct val="20000"/>
              </a:spcBef>
              <a:spcAft>
                <a:spcPts val="0"/>
              </a:spcAft>
              <a:buClr>
                <a:srgbClr val="A3A510"/>
              </a:buClr>
              <a:buSzPct val="90000"/>
              <a:buFont typeface="Wingdings" charset="2"/>
              <a:buNone/>
              <a:tabLst/>
              <a:defRPr/>
            </a:pPr>
            <a:r>
              <a:rPr lang="en-US" sz="2667" b="1" dirty="0">
                <a:solidFill>
                  <a:schemeClr val="tx1">
                    <a:lumMod val="65000"/>
                    <a:lumOff val="35000"/>
                  </a:schemeClr>
                </a:solidFill>
                <a:cs typeface="Arial Narrow"/>
              </a:rPr>
              <a:t>=</a:t>
            </a:r>
            <a:endParaRPr kumimoji="0" lang="en-US" sz="2667" b="1" i="0" u="none" strike="noStrike" kern="1200" cap="none" spc="0" normalizeH="0" baseline="0" noProof="0" dirty="0">
              <a:ln>
                <a:noFill/>
              </a:ln>
              <a:solidFill>
                <a:schemeClr val="tx1">
                  <a:lumMod val="65000"/>
                  <a:lumOff val="35000"/>
                </a:schemeClr>
              </a:solidFill>
              <a:effectLst/>
              <a:uLnTx/>
              <a:uFillTx/>
              <a:cs typeface="Arial Narrow"/>
            </a:endParaRPr>
          </a:p>
        </p:txBody>
      </p:sp>
      <p:sp>
        <p:nvSpPr>
          <p:cNvPr id="64" name="Rectangle 63"/>
          <p:cNvSpPr/>
          <p:nvPr userDrawn="1"/>
        </p:nvSpPr>
        <p:spPr>
          <a:xfrm>
            <a:off x="611141" y="542543"/>
            <a:ext cx="4844339" cy="584775"/>
          </a:xfrm>
          <a:prstGeom prst="rect">
            <a:avLst/>
          </a:prstGeom>
        </p:spPr>
        <p:txBody>
          <a:bodyPr wrap="none">
            <a:spAutoFit/>
          </a:bodyPr>
          <a:lstStyle/>
          <a:p>
            <a:r>
              <a:rPr lang="en-AU" sz="3200" dirty="0"/>
              <a:t>OUR REACH AND EXPERTISE</a:t>
            </a:r>
          </a:p>
        </p:txBody>
      </p:sp>
      <p:sp>
        <p:nvSpPr>
          <p:cNvPr id="65" name="Picture Placeholder 8"/>
          <p:cNvSpPr>
            <a:spLocks noGrp="1"/>
          </p:cNvSpPr>
          <p:nvPr>
            <p:ph type="pic" sz="quarter" idx="15"/>
          </p:nvPr>
        </p:nvSpPr>
        <p:spPr>
          <a:xfrm>
            <a:off x="3833578" y="5193752"/>
            <a:ext cx="1526373" cy="1149467"/>
          </a:xfrm>
          <a:prstGeom prst="rect">
            <a:avLst/>
          </a:prstGeom>
        </p:spPr>
        <p:txBody>
          <a:bodyPr>
            <a:noAutofit/>
          </a:bodyPr>
          <a:lstStyle>
            <a:lvl1pPr marL="243834" indent="-243834">
              <a:defRPr sz="1600">
                <a:solidFill>
                  <a:srgbClr val="000000"/>
                </a:solidFill>
              </a:defRPr>
            </a:lvl1pPr>
          </a:lstStyle>
          <a:p>
            <a:r>
              <a:rPr lang="en-US" dirty="0"/>
              <a:t>Click icon to add picture</a:t>
            </a:r>
          </a:p>
        </p:txBody>
      </p:sp>
      <p:sp>
        <p:nvSpPr>
          <p:cNvPr id="66" name="Picture Placeholder 8"/>
          <p:cNvSpPr>
            <a:spLocks noGrp="1"/>
          </p:cNvSpPr>
          <p:nvPr>
            <p:ph type="pic" sz="quarter" idx="16"/>
          </p:nvPr>
        </p:nvSpPr>
        <p:spPr>
          <a:xfrm>
            <a:off x="5480118" y="5193752"/>
            <a:ext cx="1526373" cy="1149467"/>
          </a:xfrm>
          <a:prstGeom prst="rect">
            <a:avLst/>
          </a:prstGeom>
        </p:spPr>
        <p:txBody>
          <a:bodyPr>
            <a:noAutofit/>
          </a:bodyPr>
          <a:lstStyle>
            <a:lvl1pPr marL="243834" indent="-243834">
              <a:defRPr sz="1600">
                <a:solidFill>
                  <a:srgbClr val="000000"/>
                </a:solidFill>
              </a:defRPr>
            </a:lvl1pPr>
          </a:lstStyle>
          <a:p>
            <a:r>
              <a:rPr lang="en-US" dirty="0"/>
              <a:t>Click icon to add picture</a:t>
            </a:r>
          </a:p>
        </p:txBody>
      </p:sp>
      <p:sp>
        <p:nvSpPr>
          <p:cNvPr id="67" name="Picture Placeholder 8"/>
          <p:cNvSpPr>
            <a:spLocks noGrp="1"/>
          </p:cNvSpPr>
          <p:nvPr>
            <p:ph type="pic" sz="quarter" idx="17"/>
          </p:nvPr>
        </p:nvSpPr>
        <p:spPr>
          <a:xfrm>
            <a:off x="7126658" y="5193752"/>
            <a:ext cx="1526373" cy="1149467"/>
          </a:xfrm>
          <a:prstGeom prst="rect">
            <a:avLst/>
          </a:prstGeom>
        </p:spPr>
        <p:txBody>
          <a:bodyPr>
            <a:noAutofit/>
          </a:bodyPr>
          <a:lstStyle>
            <a:lvl1pPr marL="243834" indent="-243834">
              <a:defRPr sz="1600">
                <a:solidFill>
                  <a:srgbClr val="000000"/>
                </a:solidFill>
              </a:defRPr>
            </a:lvl1pPr>
          </a:lstStyle>
          <a:p>
            <a:r>
              <a:rPr lang="en-US" dirty="0"/>
              <a:t>Click icon to add picture</a:t>
            </a:r>
          </a:p>
        </p:txBody>
      </p:sp>
      <p:sp>
        <p:nvSpPr>
          <p:cNvPr id="68" name="Picture Placeholder 8"/>
          <p:cNvSpPr>
            <a:spLocks noGrp="1"/>
          </p:cNvSpPr>
          <p:nvPr>
            <p:ph type="pic" sz="quarter" idx="18"/>
          </p:nvPr>
        </p:nvSpPr>
        <p:spPr>
          <a:xfrm>
            <a:off x="8773198" y="5193752"/>
            <a:ext cx="1526373" cy="1149467"/>
          </a:xfrm>
          <a:prstGeom prst="rect">
            <a:avLst/>
          </a:prstGeom>
        </p:spPr>
        <p:txBody>
          <a:bodyPr>
            <a:noAutofit/>
          </a:bodyPr>
          <a:lstStyle>
            <a:lvl1pPr marL="243834" indent="-243834">
              <a:defRPr sz="1600">
                <a:solidFill>
                  <a:srgbClr val="000000"/>
                </a:solidFill>
              </a:defRPr>
            </a:lvl1pPr>
          </a:lstStyle>
          <a:p>
            <a:r>
              <a:rPr lang="en-US" dirty="0"/>
              <a:t>Click icon to add picture</a:t>
            </a:r>
          </a:p>
        </p:txBody>
      </p:sp>
      <p:sp>
        <p:nvSpPr>
          <p:cNvPr id="74" name="Picture Placeholder 8"/>
          <p:cNvSpPr>
            <a:spLocks noGrp="1"/>
          </p:cNvSpPr>
          <p:nvPr>
            <p:ph type="pic" sz="quarter" idx="19"/>
          </p:nvPr>
        </p:nvSpPr>
        <p:spPr>
          <a:xfrm>
            <a:off x="10419739" y="5193752"/>
            <a:ext cx="1526373" cy="1149467"/>
          </a:xfrm>
          <a:prstGeom prst="rect">
            <a:avLst/>
          </a:prstGeom>
        </p:spPr>
        <p:txBody>
          <a:bodyPr>
            <a:noAutofit/>
          </a:bodyPr>
          <a:lstStyle>
            <a:lvl1pPr marL="243834" indent="-243834">
              <a:defRPr sz="1600">
                <a:solidFill>
                  <a:srgbClr val="000000"/>
                </a:solidFill>
              </a:defRPr>
            </a:lvl1pPr>
          </a:lstStyle>
          <a:p>
            <a:r>
              <a:rPr lang="en-US" dirty="0"/>
              <a:t>Click icon to add picture</a:t>
            </a:r>
          </a:p>
        </p:txBody>
      </p:sp>
      <p:sp>
        <p:nvSpPr>
          <p:cNvPr id="75"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3496530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45" name="Rectangle 44"/>
          <p:cNvSpPr/>
          <p:nvPr userDrawn="1"/>
        </p:nvSpPr>
        <p:spPr>
          <a:xfrm>
            <a:off x="611140" y="542543"/>
            <a:ext cx="2489784" cy="584775"/>
          </a:xfrm>
          <a:prstGeom prst="rect">
            <a:avLst/>
          </a:prstGeom>
        </p:spPr>
        <p:txBody>
          <a:bodyPr wrap="none">
            <a:spAutoFit/>
          </a:bodyPr>
          <a:lstStyle/>
          <a:p>
            <a:r>
              <a:rPr lang="en-AU" sz="3200" dirty="0"/>
              <a:t>WHAT</a:t>
            </a:r>
            <a:r>
              <a:rPr lang="en-AU" sz="3200" baseline="0" dirty="0"/>
              <a:t> WE DO</a:t>
            </a:r>
            <a:endParaRPr lang="en-AU" sz="3200" dirty="0"/>
          </a:p>
        </p:txBody>
      </p:sp>
      <p:pic>
        <p:nvPicPr>
          <p:cNvPr id="2" name="Picture 1"/>
          <p:cNvPicPr>
            <a:picLocks noChangeAspect="1"/>
          </p:cNvPicPr>
          <p:nvPr userDrawn="1"/>
        </p:nvPicPr>
        <p:blipFill>
          <a:blip r:embed="rId2"/>
          <a:stretch>
            <a:fillRect/>
          </a:stretch>
        </p:blipFill>
        <p:spPr>
          <a:xfrm>
            <a:off x="2080072" y="346789"/>
            <a:ext cx="7975632" cy="6103521"/>
          </a:xfrm>
          <a:prstGeom prst="rect">
            <a:avLst/>
          </a:prstGeom>
        </p:spPr>
      </p:pic>
      <p:sp>
        <p:nvSpPr>
          <p:cNvPr id="4"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3966195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PI">
    <p:spTree>
      <p:nvGrpSpPr>
        <p:cNvPr id="1" name=""/>
        <p:cNvGrpSpPr/>
        <p:nvPr/>
      </p:nvGrpSpPr>
      <p:grpSpPr>
        <a:xfrm>
          <a:off x="0" y="0"/>
          <a:ext cx="0" cy="0"/>
          <a:chOff x="0" y="0"/>
          <a:chExt cx="0" cy="0"/>
        </a:xfrm>
      </p:grpSpPr>
      <p:sp>
        <p:nvSpPr>
          <p:cNvPr id="5" name="Content Placeholder 26"/>
          <p:cNvSpPr txBox="1">
            <a:spLocks/>
          </p:cNvSpPr>
          <p:nvPr userDrawn="1"/>
        </p:nvSpPr>
        <p:spPr>
          <a:xfrm>
            <a:off x="7036937" y="2235953"/>
            <a:ext cx="3544799" cy="972504"/>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effectLst>
                  <a:outerShdw blurRad="38100" dist="38100" dir="2700000" algn="tl">
                    <a:srgbClr val="000000">
                      <a:alpha val="43137"/>
                    </a:srgbClr>
                  </a:outerShdw>
                </a:effectLst>
              </a:defRPr>
            </a:lvl1pPr>
          </a:lstStyle>
          <a:p>
            <a:pPr lvl="0" algn="r"/>
            <a:r>
              <a:rPr lang="en-US" sz="2133" dirty="0"/>
              <a:t>Massive business </a:t>
            </a:r>
            <a:br>
              <a:rPr lang="en-US" sz="2133" dirty="0"/>
            </a:br>
            <a:r>
              <a:rPr lang="en-US" sz="2133" dirty="0"/>
              <a:t>re-engineering </a:t>
            </a:r>
          </a:p>
        </p:txBody>
      </p:sp>
      <p:sp>
        <p:nvSpPr>
          <p:cNvPr id="7" name="TextBox 7"/>
          <p:cNvSpPr txBox="1"/>
          <p:nvPr userDrawn="1"/>
        </p:nvSpPr>
        <p:spPr>
          <a:xfrm>
            <a:off x="609600" y="1460273"/>
            <a:ext cx="8430883" cy="830997"/>
          </a:xfrm>
          <a:prstGeom prst="rect">
            <a:avLst/>
          </a:prstGeom>
          <a:noFill/>
        </p:spPr>
        <p:txBody>
          <a:bodyPr wrap="square" rtlCol="0">
            <a:spAutoFit/>
          </a:bodyPr>
          <a:lstStyle/>
          <a:p>
            <a:r>
              <a:rPr lang="en-US" sz="2133" dirty="0">
                <a:solidFill>
                  <a:schemeClr val="bg1">
                    <a:lumMod val="50000"/>
                  </a:schemeClr>
                </a:solidFill>
              </a:rPr>
              <a:t>The Kepner-Tregoe approach to Operational Excellence. </a:t>
            </a:r>
          </a:p>
          <a:p>
            <a:endParaRPr lang="en-US" sz="2667" dirty="0">
              <a:solidFill>
                <a:schemeClr val="bg1">
                  <a:lumMod val="50000"/>
                </a:schemeClr>
              </a:solidFill>
            </a:endParaRPr>
          </a:p>
        </p:txBody>
      </p:sp>
      <p:sp>
        <p:nvSpPr>
          <p:cNvPr id="8" name="Content Placeholder 26"/>
          <p:cNvSpPr txBox="1">
            <a:spLocks/>
          </p:cNvSpPr>
          <p:nvPr userDrawn="1"/>
        </p:nvSpPr>
        <p:spPr>
          <a:xfrm>
            <a:off x="7036937" y="3626571"/>
            <a:ext cx="3544799" cy="972504"/>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effectLst>
                  <a:outerShdw blurRad="38100" dist="38100" dir="2700000" algn="tl">
                    <a:srgbClr val="000000">
                      <a:alpha val="43137"/>
                    </a:srgbClr>
                  </a:outerShdw>
                </a:effectLst>
              </a:defRPr>
            </a:lvl1pPr>
          </a:lstStyle>
          <a:p>
            <a:pPr lvl="0" algn="r"/>
            <a:r>
              <a:rPr lang="en-US" sz="2133" dirty="0"/>
              <a:t>Sweeping </a:t>
            </a:r>
            <a:br>
              <a:rPr lang="en-US" sz="2133" dirty="0"/>
            </a:br>
            <a:r>
              <a:rPr lang="en-US" sz="2133" dirty="0"/>
              <a:t>cultural change</a:t>
            </a:r>
          </a:p>
        </p:txBody>
      </p:sp>
      <p:sp>
        <p:nvSpPr>
          <p:cNvPr id="9" name="Content Placeholder 26"/>
          <p:cNvSpPr txBox="1">
            <a:spLocks/>
          </p:cNvSpPr>
          <p:nvPr userDrawn="1"/>
        </p:nvSpPr>
        <p:spPr>
          <a:xfrm>
            <a:off x="7036937" y="5038576"/>
            <a:ext cx="3544799" cy="972504"/>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effectLst>
                  <a:outerShdw blurRad="38100" dist="38100" dir="2700000" algn="tl">
                    <a:srgbClr val="000000">
                      <a:alpha val="43137"/>
                    </a:srgbClr>
                  </a:outerShdw>
                </a:effectLst>
              </a:defRPr>
            </a:lvl1pPr>
          </a:lstStyle>
          <a:p>
            <a:pPr lvl="0" algn="r"/>
            <a:r>
              <a:rPr lang="en-US" sz="2133" dirty="0"/>
              <a:t>Expensive </a:t>
            </a:r>
            <a:br>
              <a:rPr lang="en-US" sz="2133" dirty="0"/>
            </a:br>
            <a:r>
              <a:rPr lang="en-US" sz="2133" dirty="0"/>
              <a:t>software/ technology</a:t>
            </a:r>
          </a:p>
        </p:txBody>
      </p:sp>
      <p:sp>
        <p:nvSpPr>
          <p:cNvPr id="10" name="Content Placeholder 26"/>
          <p:cNvSpPr txBox="1">
            <a:spLocks/>
          </p:cNvSpPr>
          <p:nvPr userDrawn="1"/>
        </p:nvSpPr>
        <p:spPr>
          <a:xfrm>
            <a:off x="2356091" y="2235953"/>
            <a:ext cx="3544799" cy="972504"/>
          </a:xfrm>
          <a:prstGeom prst="rect">
            <a:avLst/>
          </a:prstGeom>
          <a:gradFill flip="none" rotWithShape="1">
            <a:gsLst>
              <a:gs pos="0">
                <a:srgbClr val="A3A510"/>
              </a:gs>
              <a:gs pos="71000">
                <a:srgbClr val="C3C7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lvl="0" algn="ctr" defTabSz="755650">
              <a:lnSpc>
                <a:spcPct val="90000"/>
              </a:lnSpc>
              <a:spcBef>
                <a:spcPct val="0"/>
              </a:spcBef>
              <a:spcAft>
                <a:spcPct val="35000"/>
              </a:spcAft>
              <a:defRPr b="1">
                <a:solidFill>
                  <a:schemeClr val="bg1"/>
                </a:solidFill>
                <a:effectLst>
                  <a:outerShdw blurRad="38100" dist="38100" dir="2700000" algn="tl">
                    <a:srgbClr val="000000">
                      <a:alpha val="43137"/>
                    </a:srgbClr>
                  </a:outerShdw>
                </a:effectLst>
              </a:defRPr>
            </a:lvl1pPr>
          </a:lstStyle>
          <a:p>
            <a:pPr lvl="0" algn="r"/>
            <a:r>
              <a:rPr lang="en-US" sz="2133" dirty="0"/>
              <a:t>Precise identification</a:t>
            </a:r>
            <a:br>
              <a:rPr lang="en-US" sz="2133" dirty="0"/>
            </a:br>
            <a:r>
              <a:rPr lang="en-US" sz="2133" dirty="0"/>
              <a:t> of critical issues</a:t>
            </a:r>
          </a:p>
        </p:txBody>
      </p:sp>
      <p:sp>
        <p:nvSpPr>
          <p:cNvPr id="11" name="24 Elipse"/>
          <p:cNvSpPr/>
          <p:nvPr userDrawn="1"/>
        </p:nvSpPr>
        <p:spPr>
          <a:xfrm>
            <a:off x="1667991" y="2134497"/>
            <a:ext cx="1119079" cy="1119079"/>
          </a:xfrm>
          <a:prstGeom prst="ellipse">
            <a:avLst/>
          </a:prstGeom>
          <a:blipFill rotWithShape="0">
            <a:blip r:embed="rId2"/>
            <a:stretch>
              <a:fillRect/>
            </a:stretch>
          </a:blipFill>
          <a:ln>
            <a:no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2" name="Content Placeholder 26"/>
          <p:cNvSpPr txBox="1">
            <a:spLocks/>
          </p:cNvSpPr>
          <p:nvPr userDrawn="1"/>
        </p:nvSpPr>
        <p:spPr>
          <a:xfrm>
            <a:off x="2356091" y="3626571"/>
            <a:ext cx="3544799" cy="972504"/>
          </a:xfrm>
          <a:prstGeom prst="rect">
            <a:avLst/>
          </a:prstGeom>
          <a:gradFill flip="none" rotWithShape="1">
            <a:gsLst>
              <a:gs pos="0">
                <a:srgbClr val="A3A510"/>
              </a:gs>
              <a:gs pos="71000">
                <a:srgbClr val="C3C7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lvl="0" algn="ctr" defTabSz="755650">
              <a:lnSpc>
                <a:spcPct val="90000"/>
              </a:lnSpc>
              <a:spcBef>
                <a:spcPct val="0"/>
              </a:spcBef>
              <a:spcAft>
                <a:spcPct val="35000"/>
              </a:spcAft>
              <a:defRPr b="1">
                <a:solidFill>
                  <a:schemeClr val="bg1"/>
                </a:solidFill>
                <a:effectLst>
                  <a:outerShdw blurRad="38100" dist="38100" dir="2700000" algn="tl">
                    <a:srgbClr val="000000">
                      <a:alpha val="43137"/>
                    </a:srgbClr>
                  </a:outerShdw>
                </a:effectLst>
              </a:defRPr>
            </a:lvl1pPr>
          </a:lstStyle>
          <a:p>
            <a:pPr lvl="0" algn="r"/>
            <a:r>
              <a:rPr lang="en-US" sz="2133" dirty="0"/>
              <a:t>Client partnership </a:t>
            </a:r>
            <a:br>
              <a:rPr lang="en-US" sz="2133" dirty="0"/>
            </a:br>
            <a:r>
              <a:rPr lang="en-US" sz="2133" dirty="0"/>
              <a:t>and skill transfer</a:t>
            </a:r>
          </a:p>
        </p:txBody>
      </p:sp>
      <p:sp>
        <p:nvSpPr>
          <p:cNvPr id="13" name="26 Elipse"/>
          <p:cNvSpPr/>
          <p:nvPr userDrawn="1"/>
        </p:nvSpPr>
        <p:spPr>
          <a:xfrm>
            <a:off x="1667991" y="3525114"/>
            <a:ext cx="1119079" cy="1119079"/>
          </a:xfrm>
          <a:prstGeom prst="ellipse">
            <a:avLst/>
          </a:prstGeom>
          <a:blipFill rotWithShape="0">
            <a:blip r:embed="rId2"/>
            <a:stretch>
              <a:fillRect/>
            </a:stretch>
          </a:blipFill>
          <a:ln>
            <a:no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4" name="Content Placeholder 26"/>
          <p:cNvSpPr txBox="1">
            <a:spLocks/>
          </p:cNvSpPr>
          <p:nvPr userDrawn="1"/>
        </p:nvSpPr>
        <p:spPr>
          <a:xfrm>
            <a:off x="2356091" y="5038576"/>
            <a:ext cx="3544799" cy="972504"/>
          </a:xfrm>
          <a:prstGeom prst="rect">
            <a:avLst/>
          </a:prstGeom>
          <a:gradFill flip="none" rotWithShape="1">
            <a:gsLst>
              <a:gs pos="0">
                <a:srgbClr val="A3A510"/>
              </a:gs>
              <a:gs pos="71000">
                <a:srgbClr val="C3C7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lvl="0" algn="ctr" defTabSz="755650">
              <a:lnSpc>
                <a:spcPct val="90000"/>
              </a:lnSpc>
              <a:spcBef>
                <a:spcPct val="0"/>
              </a:spcBef>
              <a:spcAft>
                <a:spcPct val="35000"/>
              </a:spcAft>
              <a:defRPr b="1">
                <a:solidFill>
                  <a:schemeClr val="bg1"/>
                </a:solidFill>
                <a:effectLst>
                  <a:outerShdw blurRad="38100" dist="38100" dir="2700000" algn="tl">
                    <a:srgbClr val="000000">
                      <a:alpha val="43137"/>
                    </a:srgbClr>
                  </a:outerShdw>
                </a:effectLst>
              </a:defRPr>
            </a:lvl1pPr>
          </a:lstStyle>
          <a:p>
            <a:pPr lvl="0" algn="r"/>
            <a:r>
              <a:rPr lang="en-US" sz="2133" dirty="0"/>
              <a:t>Optimization of </a:t>
            </a:r>
            <a:br>
              <a:rPr lang="en-US" sz="2133" dirty="0"/>
            </a:br>
            <a:r>
              <a:rPr lang="en-US" sz="2133" dirty="0"/>
              <a:t>existing processes </a:t>
            </a:r>
            <a:br>
              <a:rPr lang="en-US" sz="2133" dirty="0"/>
            </a:br>
            <a:r>
              <a:rPr lang="en-US" sz="2133" dirty="0"/>
              <a:t>and technology</a:t>
            </a:r>
          </a:p>
        </p:txBody>
      </p:sp>
      <p:sp>
        <p:nvSpPr>
          <p:cNvPr id="15" name="28 Elipse"/>
          <p:cNvSpPr/>
          <p:nvPr userDrawn="1"/>
        </p:nvSpPr>
        <p:spPr>
          <a:xfrm>
            <a:off x="1667991" y="4937119"/>
            <a:ext cx="1119079" cy="1119079"/>
          </a:xfrm>
          <a:prstGeom prst="ellipse">
            <a:avLst/>
          </a:prstGeom>
          <a:blipFill rotWithShape="0">
            <a:blip r:embed="rId2"/>
            <a:stretch>
              <a:fillRect/>
            </a:stretch>
          </a:blipFill>
          <a:ln>
            <a:no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6" name="29 Elipse"/>
          <p:cNvSpPr/>
          <p:nvPr userDrawn="1"/>
        </p:nvSpPr>
        <p:spPr>
          <a:xfrm>
            <a:off x="6348165" y="2134496"/>
            <a:ext cx="1120419" cy="1120419"/>
          </a:xfrm>
          <a:prstGeom prst="ellipse">
            <a:avLst/>
          </a:prstGeom>
          <a:blipFill rotWithShape="0">
            <a:blip r:embed="rId3"/>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7" name="30 Elipse"/>
          <p:cNvSpPr/>
          <p:nvPr userDrawn="1"/>
        </p:nvSpPr>
        <p:spPr>
          <a:xfrm>
            <a:off x="6347496" y="3523773"/>
            <a:ext cx="1120419" cy="1120419"/>
          </a:xfrm>
          <a:prstGeom prst="ellipse">
            <a:avLst/>
          </a:prstGeom>
          <a:blipFill rotWithShape="0">
            <a:blip r:embed="rId3"/>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8" name="31 Elipse"/>
          <p:cNvSpPr/>
          <p:nvPr userDrawn="1"/>
        </p:nvSpPr>
        <p:spPr>
          <a:xfrm>
            <a:off x="6348836" y="4937119"/>
            <a:ext cx="1120419" cy="1120419"/>
          </a:xfrm>
          <a:prstGeom prst="ellipse">
            <a:avLst/>
          </a:prstGeom>
          <a:blipFill rotWithShape="0">
            <a:blip r:embed="rId3"/>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9" name="Rectangle 18"/>
          <p:cNvSpPr/>
          <p:nvPr userDrawn="1"/>
        </p:nvSpPr>
        <p:spPr>
          <a:xfrm>
            <a:off x="611140" y="542543"/>
            <a:ext cx="7409208" cy="584775"/>
          </a:xfrm>
          <a:prstGeom prst="rect">
            <a:avLst/>
          </a:prstGeom>
        </p:spPr>
        <p:txBody>
          <a:bodyPr wrap="none">
            <a:spAutoFit/>
          </a:bodyPr>
          <a:lstStyle/>
          <a:p>
            <a:r>
              <a:rPr lang="en-AU" sz="3200" dirty="0"/>
              <a:t>TARGETED</a:t>
            </a:r>
            <a:r>
              <a:rPr lang="en-AU" sz="3200" baseline="0" dirty="0"/>
              <a:t> </a:t>
            </a:r>
            <a:r>
              <a:rPr lang="en-AU" sz="3200" b="1" baseline="0" dirty="0"/>
              <a:t>PERFORMANCE IMPROVEMENT</a:t>
            </a:r>
            <a:endParaRPr lang="en-AU" sz="3200" b="1" dirty="0"/>
          </a:p>
        </p:txBody>
      </p:sp>
      <p:sp>
        <p:nvSpPr>
          <p:cNvPr id="20"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530435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 CAPABILITY SUITE">
    <p:spTree>
      <p:nvGrpSpPr>
        <p:cNvPr id="1" name=""/>
        <p:cNvGrpSpPr/>
        <p:nvPr/>
      </p:nvGrpSpPr>
      <p:grpSpPr>
        <a:xfrm>
          <a:off x="0" y="0"/>
          <a:ext cx="0" cy="0"/>
          <a:chOff x="0" y="0"/>
          <a:chExt cx="0" cy="0"/>
        </a:xfrm>
      </p:grpSpPr>
      <p:grpSp>
        <p:nvGrpSpPr>
          <p:cNvPr id="2" name="Group 1"/>
          <p:cNvGrpSpPr/>
          <p:nvPr userDrawn="1"/>
        </p:nvGrpSpPr>
        <p:grpSpPr>
          <a:xfrm>
            <a:off x="1281004" y="1492863"/>
            <a:ext cx="10042416" cy="4665373"/>
            <a:chOff x="960753" y="1170923"/>
            <a:chExt cx="7531812" cy="3499030"/>
          </a:xfrm>
        </p:grpSpPr>
        <p:sp>
          <p:nvSpPr>
            <p:cNvPr id="5" name="5 Rectángulo"/>
            <p:cNvSpPr/>
            <p:nvPr userDrawn="1"/>
          </p:nvSpPr>
          <p:spPr>
            <a:xfrm>
              <a:off x="975889" y="1178143"/>
              <a:ext cx="1429733" cy="3491810"/>
            </a:xfrm>
            <a:prstGeom prst="rect">
              <a:avLst/>
            </a:prstGeom>
            <a:solidFill>
              <a:schemeClr val="bg1"/>
            </a:solidFill>
            <a:ln>
              <a:solidFill>
                <a:schemeClr val="bg1"/>
              </a:solidFill>
            </a:ln>
            <a:effectLst>
              <a:outerShdw blurRad="139700" dist="254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Frontline Support</a:t>
              </a:r>
            </a:p>
          </p:txBody>
        </p:sp>
        <p:cxnSp>
          <p:nvCxnSpPr>
            <p:cNvPr id="6" name="6 Conector recto"/>
            <p:cNvCxnSpPr/>
            <p:nvPr userDrawn="1"/>
          </p:nvCxnSpPr>
          <p:spPr>
            <a:xfrm>
              <a:off x="960753" y="1813657"/>
              <a:ext cx="1462687" cy="0"/>
            </a:xfrm>
            <a:prstGeom prst="line">
              <a:avLst/>
            </a:prstGeom>
            <a:ln w="28575">
              <a:solidFill>
                <a:srgbClr val="A3A510"/>
              </a:solidFill>
            </a:ln>
          </p:spPr>
          <p:style>
            <a:lnRef idx="1">
              <a:schemeClr val="accent1"/>
            </a:lnRef>
            <a:fillRef idx="0">
              <a:schemeClr val="accent1"/>
            </a:fillRef>
            <a:effectRef idx="0">
              <a:schemeClr val="accent1"/>
            </a:effectRef>
            <a:fontRef idx="minor">
              <a:schemeClr val="tx1"/>
            </a:fontRef>
          </p:style>
        </p:cxnSp>
        <p:sp>
          <p:nvSpPr>
            <p:cNvPr id="7" name="8 Rectángulo"/>
            <p:cNvSpPr/>
            <p:nvPr userDrawn="1"/>
          </p:nvSpPr>
          <p:spPr>
            <a:xfrm>
              <a:off x="2493506" y="1178143"/>
              <a:ext cx="1429733" cy="3491810"/>
            </a:xfrm>
            <a:prstGeom prst="rect">
              <a:avLst/>
            </a:prstGeom>
            <a:solidFill>
              <a:schemeClr val="bg1"/>
            </a:solidFill>
            <a:ln>
              <a:solidFill>
                <a:schemeClr val="bg1"/>
              </a:solidFill>
            </a:ln>
            <a:effectLst>
              <a:outerShdw blurRad="139700" dist="254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Incident Management &amp; SMEs</a:t>
              </a:r>
            </a:p>
          </p:txBody>
        </p:sp>
        <p:sp>
          <p:nvSpPr>
            <p:cNvPr id="8" name="10 Rectángulo"/>
            <p:cNvSpPr/>
            <p:nvPr userDrawn="1"/>
          </p:nvSpPr>
          <p:spPr>
            <a:xfrm>
              <a:off x="4011123" y="1178143"/>
              <a:ext cx="1429733" cy="3491810"/>
            </a:xfrm>
            <a:prstGeom prst="rect">
              <a:avLst/>
            </a:prstGeom>
            <a:solidFill>
              <a:schemeClr val="bg1"/>
            </a:solidFill>
            <a:ln>
              <a:solidFill>
                <a:schemeClr val="bg1"/>
              </a:solidFill>
            </a:ln>
            <a:effectLst>
              <a:outerShdw blurRad="139700" dist="254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Problem Management &amp; SMEs</a:t>
              </a:r>
            </a:p>
          </p:txBody>
        </p:sp>
        <p:sp>
          <p:nvSpPr>
            <p:cNvPr id="9" name="12 Rectángulo"/>
            <p:cNvSpPr/>
            <p:nvPr userDrawn="1"/>
          </p:nvSpPr>
          <p:spPr>
            <a:xfrm>
              <a:off x="5528740" y="1170923"/>
              <a:ext cx="1429733" cy="3491810"/>
            </a:xfrm>
            <a:prstGeom prst="rect">
              <a:avLst/>
            </a:prstGeom>
            <a:solidFill>
              <a:schemeClr val="bg1"/>
            </a:solidFill>
            <a:ln>
              <a:solidFill>
                <a:schemeClr val="bg1"/>
              </a:solidFill>
            </a:ln>
            <a:effectLst>
              <a:outerShdw blurRad="139700" dist="254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Team Leader / Manager</a:t>
              </a:r>
            </a:p>
          </p:txBody>
        </p:sp>
        <p:sp>
          <p:nvSpPr>
            <p:cNvPr id="10" name="14 Rectángulo"/>
            <p:cNvSpPr/>
            <p:nvPr userDrawn="1"/>
          </p:nvSpPr>
          <p:spPr>
            <a:xfrm>
              <a:off x="7046356" y="1178143"/>
              <a:ext cx="1429733" cy="3491810"/>
            </a:xfrm>
            <a:prstGeom prst="rect">
              <a:avLst/>
            </a:prstGeom>
            <a:solidFill>
              <a:schemeClr val="bg1"/>
            </a:solidFill>
            <a:ln>
              <a:solidFill>
                <a:schemeClr val="bg1"/>
              </a:solidFill>
            </a:ln>
            <a:effectLst>
              <a:outerShdw blurRad="139700" dist="254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Instructor</a:t>
              </a:r>
            </a:p>
          </p:txBody>
        </p:sp>
        <p:cxnSp>
          <p:nvCxnSpPr>
            <p:cNvPr id="11" name="36 Conector recto"/>
            <p:cNvCxnSpPr/>
            <p:nvPr userDrawn="1"/>
          </p:nvCxnSpPr>
          <p:spPr>
            <a:xfrm>
              <a:off x="2477028" y="1813657"/>
              <a:ext cx="1462687" cy="0"/>
            </a:xfrm>
            <a:prstGeom prst="line">
              <a:avLst/>
            </a:prstGeom>
            <a:ln w="28575">
              <a:solidFill>
                <a:srgbClr val="A3A510"/>
              </a:solidFill>
            </a:ln>
          </p:spPr>
          <p:style>
            <a:lnRef idx="1">
              <a:schemeClr val="accent1"/>
            </a:lnRef>
            <a:fillRef idx="0">
              <a:schemeClr val="accent1"/>
            </a:fillRef>
            <a:effectRef idx="0">
              <a:schemeClr val="accent1"/>
            </a:effectRef>
            <a:fontRef idx="minor">
              <a:schemeClr val="tx1"/>
            </a:fontRef>
          </p:style>
        </p:cxnSp>
        <p:cxnSp>
          <p:nvCxnSpPr>
            <p:cNvPr id="12" name="37 Conector recto"/>
            <p:cNvCxnSpPr/>
            <p:nvPr userDrawn="1"/>
          </p:nvCxnSpPr>
          <p:spPr>
            <a:xfrm>
              <a:off x="3994645" y="1813657"/>
              <a:ext cx="1462687" cy="0"/>
            </a:xfrm>
            <a:prstGeom prst="line">
              <a:avLst/>
            </a:prstGeom>
            <a:ln w="28575">
              <a:solidFill>
                <a:srgbClr val="A3A510"/>
              </a:solidFill>
            </a:ln>
          </p:spPr>
          <p:style>
            <a:lnRef idx="1">
              <a:schemeClr val="accent1"/>
            </a:lnRef>
            <a:fillRef idx="0">
              <a:schemeClr val="accent1"/>
            </a:fillRef>
            <a:effectRef idx="0">
              <a:schemeClr val="accent1"/>
            </a:effectRef>
            <a:fontRef idx="minor">
              <a:schemeClr val="tx1"/>
            </a:fontRef>
          </p:style>
        </p:cxnSp>
        <p:cxnSp>
          <p:nvCxnSpPr>
            <p:cNvPr id="13" name="38 Conector recto"/>
            <p:cNvCxnSpPr/>
            <p:nvPr userDrawn="1"/>
          </p:nvCxnSpPr>
          <p:spPr>
            <a:xfrm>
              <a:off x="5512262" y="1813657"/>
              <a:ext cx="1462687" cy="0"/>
            </a:xfrm>
            <a:prstGeom prst="line">
              <a:avLst/>
            </a:prstGeom>
            <a:ln w="28575">
              <a:solidFill>
                <a:srgbClr val="A3A510"/>
              </a:solidFill>
            </a:ln>
          </p:spPr>
          <p:style>
            <a:lnRef idx="1">
              <a:schemeClr val="accent1"/>
            </a:lnRef>
            <a:fillRef idx="0">
              <a:schemeClr val="accent1"/>
            </a:fillRef>
            <a:effectRef idx="0">
              <a:schemeClr val="accent1"/>
            </a:effectRef>
            <a:fontRef idx="minor">
              <a:schemeClr val="tx1"/>
            </a:fontRef>
          </p:style>
        </p:cxnSp>
        <p:cxnSp>
          <p:nvCxnSpPr>
            <p:cNvPr id="14" name="39 Conector recto"/>
            <p:cNvCxnSpPr/>
            <p:nvPr userDrawn="1"/>
          </p:nvCxnSpPr>
          <p:spPr>
            <a:xfrm>
              <a:off x="7029878" y="1813657"/>
              <a:ext cx="1462687" cy="0"/>
            </a:xfrm>
            <a:prstGeom prst="line">
              <a:avLst/>
            </a:prstGeom>
            <a:ln w="28575">
              <a:solidFill>
                <a:srgbClr val="A3A510"/>
              </a:solidFill>
            </a:ln>
          </p:spPr>
          <p:style>
            <a:lnRef idx="1">
              <a:schemeClr val="accent1"/>
            </a:lnRef>
            <a:fillRef idx="0">
              <a:schemeClr val="accent1"/>
            </a:fillRef>
            <a:effectRef idx="0">
              <a:schemeClr val="accent1"/>
            </a:effectRef>
            <a:fontRef idx="minor">
              <a:schemeClr val="tx1"/>
            </a:fontRef>
          </p:style>
        </p:cxnSp>
        <p:sp>
          <p:nvSpPr>
            <p:cNvPr id="15" name="50 Rectángulo"/>
            <p:cNvSpPr/>
            <p:nvPr userDrawn="1"/>
          </p:nvSpPr>
          <p:spPr>
            <a:xfrm>
              <a:off x="2493506" y="2587076"/>
              <a:ext cx="2963826" cy="691763"/>
            </a:xfrm>
            <a:prstGeom prst="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56 Conector recto"/>
            <p:cNvCxnSpPr/>
            <p:nvPr userDrawn="1"/>
          </p:nvCxnSpPr>
          <p:spPr>
            <a:xfrm>
              <a:off x="4712498" y="2451904"/>
              <a:ext cx="0" cy="152664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60 Conector recto"/>
            <p:cNvCxnSpPr/>
            <p:nvPr userDrawn="1"/>
          </p:nvCxnSpPr>
          <p:spPr>
            <a:xfrm>
              <a:off x="3228144" y="2451904"/>
              <a:ext cx="0" cy="152664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61 Conector recto"/>
            <p:cNvCxnSpPr/>
            <p:nvPr userDrawn="1"/>
          </p:nvCxnSpPr>
          <p:spPr>
            <a:xfrm flipH="1">
              <a:off x="3216305" y="2451905"/>
              <a:ext cx="150968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67 Conector recto"/>
            <p:cNvCxnSpPr/>
            <p:nvPr userDrawn="1"/>
          </p:nvCxnSpPr>
          <p:spPr>
            <a:xfrm flipH="1">
              <a:off x="3217594" y="3978553"/>
              <a:ext cx="459164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68 Conector recto"/>
            <p:cNvCxnSpPr/>
            <p:nvPr userDrawn="1"/>
          </p:nvCxnSpPr>
          <p:spPr>
            <a:xfrm>
              <a:off x="3967341" y="2312894"/>
              <a:ext cx="0" cy="13901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71 Conector recto"/>
            <p:cNvCxnSpPr/>
            <p:nvPr userDrawn="1"/>
          </p:nvCxnSpPr>
          <p:spPr>
            <a:xfrm>
              <a:off x="6265859" y="3978553"/>
              <a:ext cx="0" cy="13901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73 Conector recto"/>
            <p:cNvCxnSpPr/>
            <p:nvPr userDrawn="1"/>
          </p:nvCxnSpPr>
          <p:spPr>
            <a:xfrm>
              <a:off x="7791683" y="3970482"/>
              <a:ext cx="0" cy="13901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74 Conector recto"/>
            <p:cNvCxnSpPr/>
            <p:nvPr userDrawn="1"/>
          </p:nvCxnSpPr>
          <p:spPr>
            <a:xfrm>
              <a:off x="3609503" y="3978553"/>
              <a:ext cx="0" cy="13901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6"/>
            <p:cNvSpPr txBox="1">
              <a:spLocks/>
            </p:cNvSpPr>
            <p:nvPr userDrawn="1"/>
          </p:nvSpPr>
          <p:spPr>
            <a:xfrm>
              <a:off x="1048851" y="4107288"/>
              <a:ext cx="4334181" cy="536972"/>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600" b="1">
                  <a:solidFill>
                    <a:schemeClr val="lt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KT Facilitator</a:t>
              </a:r>
            </a:p>
          </p:txBody>
        </p:sp>
        <p:sp>
          <p:nvSpPr>
            <p:cNvPr id="25" name="Content Placeholder 26"/>
            <p:cNvSpPr txBox="1">
              <a:spLocks/>
            </p:cNvSpPr>
            <p:nvPr userDrawn="1"/>
          </p:nvSpPr>
          <p:spPr>
            <a:xfrm>
              <a:off x="1048852" y="2008019"/>
              <a:ext cx="5836978" cy="353686"/>
            </a:xfrm>
            <a:prstGeom prst="rect">
              <a:avLst/>
            </a:prstGeom>
            <a:gradFill flip="none" rotWithShape="1">
              <a:gsLst>
                <a:gs pos="0">
                  <a:srgbClr val="A3A510"/>
                </a:gs>
                <a:gs pos="71000">
                  <a:srgbClr val="C3C7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lvl="0" algn="ctr" defTabSz="755650">
                <a:lnSpc>
                  <a:spcPct val="90000"/>
                </a:lnSpc>
                <a:spcBef>
                  <a:spcPct val="0"/>
                </a:spcBef>
                <a:spcAft>
                  <a:spcPct val="35000"/>
                </a:spcAft>
                <a:defRPr b="1">
                  <a:solidFill>
                    <a:schemeClr val="bg1"/>
                  </a:solidFill>
                  <a:effectLst>
                    <a:outerShdw blurRad="38100" dist="38100" dir="2700000" algn="tl">
                      <a:srgbClr val="000000">
                        <a:alpha val="43137"/>
                      </a:srgbClr>
                    </a:outerShdw>
                  </a:effectLst>
                </a:defRPr>
              </a:lvl1pPr>
            </a:lstStyle>
            <a:p>
              <a:r>
                <a:rPr lang="en-US" sz="1600" dirty="0"/>
                <a:t>Troubleshooting Foundations</a:t>
              </a:r>
            </a:p>
          </p:txBody>
        </p:sp>
        <p:sp>
          <p:nvSpPr>
            <p:cNvPr id="26" name="Content Placeholder 26"/>
            <p:cNvSpPr txBox="1">
              <a:spLocks/>
            </p:cNvSpPr>
            <p:nvPr userDrawn="1"/>
          </p:nvSpPr>
          <p:spPr>
            <a:xfrm>
              <a:off x="1048852" y="3531368"/>
              <a:ext cx="5836978" cy="353686"/>
            </a:xfrm>
            <a:prstGeom prst="rect">
              <a:avLst/>
            </a:prstGeom>
            <a:gradFill flip="none" rotWithShape="1">
              <a:gsLst>
                <a:gs pos="0">
                  <a:srgbClr val="8A2A2B"/>
                </a:gs>
                <a:gs pos="71000">
                  <a:srgbClr val="C03A3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defTabSz="755650">
                <a:lnSpc>
                  <a:spcPct val="90000"/>
                </a:lnSpc>
                <a:spcBef>
                  <a:spcPct val="0"/>
                </a:spcBef>
                <a:spcAft>
                  <a:spcPts val="200"/>
                </a:spcAft>
                <a:defRPr sz="2400" b="1">
                  <a:solidFill>
                    <a:schemeClr val="bg1"/>
                  </a:solidFill>
                  <a:effectLst>
                    <a:outerShdw blurRad="38100" dist="38100" dir="2700000" algn="tl">
                      <a:srgbClr val="000000">
                        <a:alpha val="43137"/>
                      </a:srgbClr>
                    </a:outerShdw>
                  </a:effectLst>
                </a:defRPr>
              </a:lvl1pPr>
            </a:lstStyle>
            <a:p>
              <a:r>
                <a:rPr lang="en-US" sz="1600" dirty="0"/>
                <a:t>Proactive Problem Management</a:t>
              </a:r>
            </a:p>
          </p:txBody>
        </p:sp>
        <p:sp>
          <p:nvSpPr>
            <p:cNvPr id="27" name="Content Placeholder 26"/>
            <p:cNvSpPr txBox="1">
              <a:spLocks/>
            </p:cNvSpPr>
            <p:nvPr userDrawn="1"/>
          </p:nvSpPr>
          <p:spPr>
            <a:xfrm>
              <a:off x="5605671" y="4109492"/>
              <a:ext cx="1280160" cy="536972"/>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600" b="1">
                  <a:solidFill>
                    <a:schemeClr val="lt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KT Coach</a:t>
              </a:r>
            </a:p>
          </p:txBody>
        </p:sp>
        <p:sp>
          <p:nvSpPr>
            <p:cNvPr id="28" name="Content Placeholder 26"/>
            <p:cNvSpPr txBox="1">
              <a:spLocks/>
            </p:cNvSpPr>
            <p:nvPr userDrawn="1"/>
          </p:nvSpPr>
          <p:spPr>
            <a:xfrm>
              <a:off x="7121142" y="4094569"/>
              <a:ext cx="1280160" cy="536972"/>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600" b="1">
                  <a:solidFill>
                    <a:schemeClr val="lt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KT Trainer/</a:t>
              </a:r>
            </a:p>
            <a:p>
              <a:r>
                <a:rPr lang="en-US" sz="1600" dirty="0"/>
                <a:t>Program Lead</a:t>
              </a:r>
            </a:p>
          </p:txBody>
        </p:sp>
        <p:sp>
          <p:nvSpPr>
            <p:cNvPr id="29" name="Content Placeholder 26"/>
            <p:cNvSpPr txBox="1">
              <a:spLocks/>
            </p:cNvSpPr>
            <p:nvPr userDrawn="1"/>
          </p:nvSpPr>
          <p:spPr>
            <a:xfrm>
              <a:off x="2576223" y="2665370"/>
              <a:ext cx="1280160" cy="536024"/>
            </a:xfrm>
            <a:prstGeom prst="rect">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lvl="0" algn="ctr" defTabSz="755650">
                <a:lnSpc>
                  <a:spcPct val="90000"/>
                </a:lnSpc>
                <a:spcBef>
                  <a:spcPct val="0"/>
                </a:spcBef>
                <a:spcAft>
                  <a:spcPct val="35000"/>
                </a:spcAft>
                <a:defRPr b="1">
                  <a:solidFill>
                    <a:schemeClr val="bg1"/>
                  </a:solidFill>
                  <a:effectLst>
                    <a:outerShdw blurRad="38100" dist="38100" dir="2700000" algn="tl">
                      <a:srgbClr val="000000">
                        <a:alpha val="43137"/>
                      </a:srgbClr>
                    </a:outerShdw>
                  </a:effectLst>
                </a:defRPr>
              </a:lvl1pPr>
            </a:lstStyle>
            <a:p>
              <a:r>
                <a:rPr lang="en-US" sz="1600" dirty="0"/>
                <a:t>Major Incident Management</a:t>
              </a:r>
            </a:p>
          </p:txBody>
        </p:sp>
        <p:sp>
          <p:nvSpPr>
            <p:cNvPr id="30" name="Content Placeholder 26"/>
            <p:cNvSpPr txBox="1">
              <a:spLocks/>
            </p:cNvSpPr>
            <p:nvPr userDrawn="1"/>
          </p:nvSpPr>
          <p:spPr>
            <a:xfrm>
              <a:off x="4085909" y="2665370"/>
              <a:ext cx="1280160" cy="536024"/>
            </a:xfrm>
            <a:prstGeom prst="rect">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lvl="0" algn="ctr" defTabSz="755650">
                <a:lnSpc>
                  <a:spcPct val="90000"/>
                </a:lnSpc>
                <a:spcBef>
                  <a:spcPct val="0"/>
                </a:spcBef>
                <a:spcAft>
                  <a:spcPct val="35000"/>
                </a:spcAft>
                <a:defRPr b="1">
                  <a:solidFill>
                    <a:schemeClr val="bg1"/>
                  </a:solidFill>
                  <a:effectLst>
                    <a:outerShdw blurRad="38100" dist="38100" dir="2700000" algn="tl">
                      <a:srgbClr val="000000">
                        <a:alpha val="43137"/>
                      </a:srgbClr>
                    </a:outerShdw>
                  </a:effectLst>
                </a:defRPr>
              </a:lvl1pPr>
            </a:lstStyle>
            <a:p>
              <a:r>
                <a:rPr lang="en-US" sz="1600" dirty="0"/>
                <a:t>Problem Management</a:t>
              </a:r>
            </a:p>
          </p:txBody>
        </p:sp>
        <p:sp>
          <p:nvSpPr>
            <p:cNvPr id="31" name="Content Placeholder 26"/>
            <p:cNvSpPr txBox="1">
              <a:spLocks/>
            </p:cNvSpPr>
            <p:nvPr userDrawn="1"/>
          </p:nvSpPr>
          <p:spPr>
            <a:xfrm>
              <a:off x="5603525" y="2665370"/>
              <a:ext cx="1280160" cy="536024"/>
            </a:xfrm>
            <a:prstGeom prst="rect">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lvl="0" algn="ctr">
                <a:defRPr sz="1200" b="1">
                  <a:effectLst>
                    <a:outerShdw blurRad="38100" dist="38100" dir="2700000" algn="tl">
                      <a:srgbClr val="000000">
                        <a:alpha val="43137"/>
                      </a:srgbClr>
                    </a:outerShdw>
                  </a:effectLst>
                </a:defRPr>
              </a:lvl1pPr>
            </a:lstStyle>
            <a:p>
              <a:pPr lvl="0"/>
              <a:r>
                <a:rPr lang="en-US" sz="1600" dirty="0"/>
                <a:t>Program Implementation</a:t>
              </a:r>
            </a:p>
          </p:txBody>
        </p:sp>
      </p:grpSp>
      <p:sp>
        <p:nvSpPr>
          <p:cNvPr id="32" name="Rectangle 31"/>
          <p:cNvSpPr/>
          <p:nvPr userDrawn="1"/>
        </p:nvSpPr>
        <p:spPr>
          <a:xfrm>
            <a:off x="611141" y="542543"/>
            <a:ext cx="4185185" cy="584775"/>
          </a:xfrm>
          <a:prstGeom prst="rect">
            <a:avLst/>
          </a:prstGeom>
        </p:spPr>
        <p:txBody>
          <a:bodyPr wrap="none">
            <a:spAutoFit/>
          </a:bodyPr>
          <a:lstStyle/>
          <a:p>
            <a:r>
              <a:rPr lang="en-AU" sz="3200" dirty="0"/>
              <a:t>KT</a:t>
            </a:r>
            <a:r>
              <a:rPr lang="en-AU" sz="3200" baseline="0" dirty="0"/>
              <a:t> SE </a:t>
            </a:r>
            <a:r>
              <a:rPr lang="en-AU" sz="3200" b="1" baseline="0" dirty="0"/>
              <a:t>CAPABILITY SUITE</a:t>
            </a:r>
            <a:endParaRPr lang="en-AU" sz="3200" b="1" dirty="0"/>
          </a:p>
        </p:txBody>
      </p:sp>
      <p:sp>
        <p:nvSpPr>
          <p:cNvPr id="33"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2108727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oubleshooting">
    <p:spTree>
      <p:nvGrpSpPr>
        <p:cNvPr id="1" name=""/>
        <p:cNvGrpSpPr/>
        <p:nvPr/>
      </p:nvGrpSpPr>
      <p:grpSpPr>
        <a:xfrm>
          <a:off x="0" y="0"/>
          <a:ext cx="0" cy="0"/>
          <a:chOff x="0" y="0"/>
          <a:chExt cx="0" cy="0"/>
        </a:xfrm>
      </p:grpSpPr>
      <p:pic>
        <p:nvPicPr>
          <p:cNvPr id="26" name="Picture 25" descr="KT Resolve new 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26496" y="1293613"/>
            <a:ext cx="5627776" cy="4895960"/>
          </a:xfrm>
          <a:prstGeom prst="rect">
            <a:avLst/>
          </a:prstGeom>
          <a:effectLst>
            <a:outerShdw blurRad="50800" dist="38100" dir="2700000" algn="tl" rotWithShape="0">
              <a:prstClr val="black">
                <a:alpha val="40000"/>
              </a:prstClr>
            </a:outerShdw>
          </a:effectLst>
        </p:spPr>
      </p:pic>
      <p:cxnSp>
        <p:nvCxnSpPr>
          <p:cNvPr id="27" name="Straight Connector 209"/>
          <p:cNvCxnSpPr/>
          <p:nvPr userDrawn="1"/>
        </p:nvCxnSpPr>
        <p:spPr>
          <a:xfrm>
            <a:off x="7439118" y="4190236"/>
            <a:ext cx="2406733" cy="0"/>
          </a:xfrm>
          <a:prstGeom prst="line">
            <a:avLst/>
          </a:prstGeom>
          <a:noFill/>
          <a:ln>
            <a:solidFill>
              <a:srgbClr val="F08B1D"/>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8" name="AutoShape 7"/>
          <p:cNvSpPr>
            <a:spLocks/>
          </p:cNvSpPr>
          <p:nvPr userDrawn="1"/>
        </p:nvSpPr>
        <p:spPr bwMode="auto">
          <a:xfrm>
            <a:off x="9252006" y="3586661"/>
            <a:ext cx="2229149" cy="1126251"/>
          </a:xfrm>
          <a:prstGeom prst="borderCallout1">
            <a:avLst>
              <a:gd name="adj1" fmla="val 11481"/>
              <a:gd name="adj2" fmla="val -3866"/>
              <a:gd name="adj3" fmla="val -29824"/>
              <a:gd name="adj4" fmla="val -66560"/>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US" sz="2000" dirty="0">
                <a:solidFill>
                  <a:schemeClr val="bg1"/>
                </a:solidFill>
                <a:effectLst>
                  <a:outerShdw blurRad="38100" dist="38100" dir="2700000" algn="tl">
                    <a:srgbClr val="000000">
                      <a:alpha val="43137"/>
                    </a:srgbClr>
                  </a:outerShdw>
                </a:effectLst>
              </a:rPr>
              <a:t>To </a:t>
            </a:r>
            <a:r>
              <a:rPr lang="en-US" sz="2000" b="1" dirty="0">
                <a:solidFill>
                  <a:schemeClr val="bg1"/>
                </a:solidFill>
                <a:effectLst>
                  <a:outerShdw blurRad="38100" dist="38100" dir="2700000" algn="tl">
                    <a:srgbClr val="000000">
                      <a:alpha val="43137"/>
                    </a:srgbClr>
                  </a:outerShdw>
                </a:effectLst>
              </a:rPr>
              <a:t>avoid</a:t>
            </a:r>
            <a:r>
              <a:rPr lang="en-US" sz="2000" dirty="0">
                <a:solidFill>
                  <a:schemeClr val="bg1"/>
                </a:solidFill>
                <a:effectLst>
                  <a:outerShdw blurRad="38100" dist="38100" dir="2700000" algn="tl">
                    <a:srgbClr val="000000">
                      <a:alpha val="43137"/>
                    </a:srgbClr>
                  </a:outerShdw>
                </a:effectLst>
              </a:rPr>
              <a:t> future </a:t>
            </a:r>
            <a:r>
              <a:rPr lang="en-US" sz="2000" b="1" dirty="0">
                <a:solidFill>
                  <a:schemeClr val="bg1"/>
                </a:solidFill>
                <a:effectLst>
                  <a:outerShdw blurRad="38100" dist="38100" dir="2700000" algn="tl">
                    <a:srgbClr val="000000">
                      <a:alpha val="43137"/>
                    </a:srgbClr>
                  </a:outerShdw>
                </a:effectLst>
              </a:rPr>
              <a:t>problems</a:t>
            </a:r>
            <a:br>
              <a:rPr lang="en-US" sz="20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Risk Analysis</a:t>
            </a:r>
            <a:endParaRPr lang="de-DE" sz="2000" dirty="0">
              <a:solidFill>
                <a:schemeClr val="bg1"/>
              </a:solidFill>
              <a:effectLst>
                <a:outerShdw blurRad="38100" dist="38100" dir="2700000" algn="tl">
                  <a:srgbClr val="000000">
                    <a:alpha val="43137"/>
                  </a:srgbClr>
                </a:outerShdw>
              </a:effectLst>
            </a:endParaRPr>
          </a:p>
        </p:txBody>
      </p:sp>
      <p:cxnSp>
        <p:nvCxnSpPr>
          <p:cNvPr id="29" name="Straight Connector 23"/>
          <p:cNvCxnSpPr/>
          <p:nvPr userDrawn="1"/>
        </p:nvCxnSpPr>
        <p:spPr>
          <a:xfrm>
            <a:off x="6983527" y="3469793"/>
            <a:ext cx="455591" cy="723681"/>
          </a:xfrm>
          <a:prstGeom prst="line">
            <a:avLst/>
          </a:prstGeom>
          <a:noFill/>
          <a:ln>
            <a:solidFill>
              <a:srgbClr val="F08B1D"/>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09"/>
          <p:cNvCxnSpPr/>
          <p:nvPr userDrawn="1"/>
        </p:nvCxnSpPr>
        <p:spPr>
          <a:xfrm>
            <a:off x="8242690" y="5596964"/>
            <a:ext cx="2406733" cy="0"/>
          </a:xfrm>
          <a:prstGeom prst="line">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23"/>
          <p:cNvCxnSpPr/>
          <p:nvPr userDrawn="1"/>
        </p:nvCxnSpPr>
        <p:spPr>
          <a:xfrm>
            <a:off x="7432514" y="4293959"/>
            <a:ext cx="814215" cy="1322317"/>
          </a:xfrm>
          <a:prstGeom prst="line">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209"/>
          <p:cNvCxnSpPr/>
          <p:nvPr userDrawn="1"/>
        </p:nvCxnSpPr>
        <p:spPr>
          <a:xfrm flipH="1" flipV="1">
            <a:off x="2497268" y="4190236"/>
            <a:ext cx="2761217" cy="14133"/>
          </a:xfrm>
          <a:prstGeom prst="line">
            <a:avLst/>
          </a:prstGeom>
          <a:noFill/>
          <a:ln>
            <a:solidFill>
              <a:srgbClr val="0076A8"/>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23"/>
          <p:cNvCxnSpPr/>
          <p:nvPr userDrawn="1"/>
        </p:nvCxnSpPr>
        <p:spPr>
          <a:xfrm flipH="1">
            <a:off x="5258484" y="3510255"/>
            <a:ext cx="436352" cy="714329"/>
          </a:xfrm>
          <a:prstGeom prst="line">
            <a:avLst/>
          </a:prstGeom>
          <a:noFill/>
          <a:ln>
            <a:solidFill>
              <a:srgbClr val="0076A8"/>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34" name="16 Elipse"/>
          <p:cNvSpPr/>
          <p:nvPr userDrawn="1"/>
        </p:nvSpPr>
        <p:spPr>
          <a:xfrm>
            <a:off x="5623934" y="3502974"/>
            <a:ext cx="119029" cy="119029"/>
          </a:xfrm>
          <a:prstGeom prst="ellipse">
            <a:avLst/>
          </a:prstGeom>
          <a:solidFill>
            <a:srgbClr val="0076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sp>
        <p:nvSpPr>
          <p:cNvPr id="35" name="34 Elipse"/>
          <p:cNvSpPr/>
          <p:nvPr userDrawn="1"/>
        </p:nvSpPr>
        <p:spPr>
          <a:xfrm>
            <a:off x="6924012" y="3410278"/>
            <a:ext cx="119029" cy="119029"/>
          </a:xfrm>
          <a:prstGeom prst="ellipse">
            <a:avLst/>
          </a:prstGeom>
          <a:solidFill>
            <a:srgbClr val="F08B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cxnSp>
        <p:nvCxnSpPr>
          <p:cNvPr id="36" name="Straight Connector 209"/>
          <p:cNvCxnSpPr/>
          <p:nvPr userDrawn="1"/>
        </p:nvCxnSpPr>
        <p:spPr>
          <a:xfrm flipH="1">
            <a:off x="2558106" y="5616277"/>
            <a:ext cx="1607495" cy="10105"/>
          </a:xfrm>
          <a:prstGeom prst="line">
            <a:avLst/>
          </a:prstGeom>
          <a:noFill/>
          <a:ln>
            <a:solidFill>
              <a:srgbClr val="A3A510"/>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23"/>
          <p:cNvCxnSpPr/>
          <p:nvPr userDrawn="1"/>
        </p:nvCxnSpPr>
        <p:spPr>
          <a:xfrm flipH="1">
            <a:off x="4165601" y="3545555"/>
            <a:ext cx="1180396" cy="2042943"/>
          </a:xfrm>
          <a:prstGeom prst="line">
            <a:avLst/>
          </a:prstGeom>
          <a:noFill/>
          <a:ln>
            <a:solidFill>
              <a:srgbClr val="A3A510"/>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38" name="42 Elipse"/>
          <p:cNvSpPr/>
          <p:nvPr userDrawn="1"/>
        </p:nvSpPr>
        <p:spPr>
          <a:xfrm>
            <a:off x="5311300" y="3410278"/>
            <a:ext cx="119029" cy="119029"/>
          </a:xfrm>
          <a:prstGeom prst="ellipse">
            <a:avLst/>
          </a:prstGeom>
          <a:solidFill>
            <a:srgbClr val="A3A5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cxnSp>
        <p:nvCxnSpPr>
          <p:cNvPr id="39" name="Straight Connector 209"/>
          <p:cNvCxnSpPr/>
          <p:nvPr userDrawn="1"/>
        </p:nvCxnSpPr>
        <p:spPr>
          <a:xfrm flipH="1">
            <a:off x="6927763" y="4310676"/>
            <a:ext cx="511355" cy="0"/>
          </a:xfrm>
          <a:prstGeom prst="line">
            <a:avLst/>
          </a:prstGeom>
          <a:noFill/>
          <a:ln>
            <a:solidFill>
              <a:schemeClr val="accent5"/>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23"/>
          <p:cNvCxnSpPr/>
          <p:nvPr userDrawn="1"/>
        </p:nvCxnSpPr>
        <p:spPr>
          <a:xfrm>
            <a:off x="6701689" y="3906809"/>
            <a:ext cx="222324" cy="403867"/>
          </a:xfrm>
          <a:prstGeom prst="line">
            <a:avLst/>
          </a:prstGeom>
          <a:noFill/>
          <a:ln>
            <a:solidFill>
              <a:schemeClr val="accent5"/>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41" name="59 Elipse"/>
          <p:cNvSpPr/>
          <p:nvPr userDrawn="1"/>
        </p:nvSpPr>
        <p:spPr>
          <a:xfrm>
            <a:off x="6602912" y="3803040"/>
            <a:ext cx="119029" cy="119029"/>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sp>
        <p:nvSpPr>
          <p:cNvPr id="42" name="AutoShape 6"/>
          <p:cNvSpPr>
            <a:spLocks/>
          </p:cNvSpPr>
          <p:nvPr userDrawn="1"/>
        </p:nvSpPr>
        <p:spPr bwMode="auto">
          <a:xfrm>
            <a:off x="9252006" y="5199437"/>
            <a:ext cx="2229149" cy="1126251"/>
          </a:xfrm>
          <a:prstGeom prst="borderCallout1">
            <a:avLst>
              <a:gd name="adj1" fmla="val 11060"/>
              <a:gd name="adj2" fmla="val 103866"/>
              <a:gd name="adj3" fmla="val -54991"/>
              <a:gd name="adj4" fmla="val 156727"/>
            </a:avLst>
          </a:prstGeom>
          <a:gradFill flip="none" rotWithShape="1">
            <a:gsLst>
              <a:gs pos="0">
                <a:srgbClr val="8A2A2B"/>
              </a:gs>
              <a:gs pos="71000">
                <a:srgbClr val="C03A3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ts val="267"/>
              </a:spcAft>
            </a:pPr>
            <a:r>
              <a:rPr lang="en-US" sz="2000" dirty="0">
                <a:solidFill>
                  <a:schemeClr val="bg1"/>
                </a:solidFill>
                <a:effectLst>
                  <a:outerShdw blurRad="38100" dist="38100" dir="2700000" algn="tl">
                    <a:srgbClr val="000000">
                      <a:alpha val="43137"/>
                    </a:srgbClr>
                  </a:outerShdw>
                </a:effectLst>
              </a:rPr>
              <a:t>To find </a:t>
            </a:r>
            <a:r>
              <a:rPr lang="en-US" sz="2000" b="1" dirty="0">
                <a:solidFill>
                  <a:schemeClr val="bg1"/>
                </a:solidFill>
                <a:effectLst>
                  <a:outerShdw blurRad="38100" dist="38100" dir="2700000" algn="tl">
                    <a:srgbClr val="000000">
                      <a:alpha val="43137"/>
                    </a:srgbClr>
                  </a:outerShdw>
                </a:effectLst>
              </a:rPr>
              <a:t>root cause</a:t>
            </a:r>
            <a:br>
              <a:rPr lang="en-US" sz="2000" b="1"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Problem Management</a:t>
            </a:r>
          </a:p>
        </p:txBody>
      </p:sp>
      <p:sp>
        <p:nvSpPr>
          <p:cNvPr id="43" name="AutoShape 6"/>
          <p:cNvSpPr>
            <a:spLocks/>
          </p:cNvSpPr>
          <p:nvPr userDrawn="1"/>
        </p:nvSpPr>
        <p:spPr bwMode="auto">
          <a:xfrm>
            <a:off x="861963" y="3586661"/>
            <a:ext cx="2229149" cy="1126251"/>
          </a:xfrm>
          <a:prstGeom prst="borderCallout1">
            <a:avLst>
              <a:gd name="adj1" fmla="val 11060"/>
              <a:gd name="adj2" fmla="val 103866"/>
              <a:gd name="adj3" fmla="val -54991"/>
              <a:gd name="adj4" fmla="val 156727"/>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000" dirty="0">
                <a:effectLst>
                  <a:outerShdw blurRad="38100" dist="38100" dir="2700000" algn="tl">
                    <a:srgbClr val="000000">
                      <a:alpha val="43137"/>
                    </a:srgbClr>
                  </a:outerShdw>
                </a:effectLst>
              </a:rPr>
              <a:t>To </a:t>
            </a:r>
            <a:r>
              <a:rPr lang="en-US" sz="2000" b="1" dirty="0">
                <a:effectLst>
                  <a:outerShdw blurRad="38100" dist="38100" dir="2700000" algn="tl">
                    <a:srgbClr val="000000">
                      <a:alpha val="43137"/>
                    </a:srgbClr>
                  </a:outerShdw>
                </a:effectLst>
              </a:rPr>
              <a:t>clarify and prioritize</a:t>
            </a:r>
            <a:r>
              <a:rPr lang="en-US" sz="2000" dirty="0">
                <a:effectLst>
                  <a:outerShdw blurRad="38100" dist="38100" dir="2700000" algn="tl">
                    <a:srgbClr val="000000">
                      <a:alpha val="43137"/>
                    </a:srgbClr>
                  </a:outerShdw>
                </a:effectLst>
              </a:rPr>
              <a:t> Situation</a:t>
            </a:r>
          </a:p>
          <a:p>
            <a:pPr algn="ctr"/>
            <a:r>
              <a:rPr lang="en-US" sz="2000" dirty="0">
                <a:effectLst>
                  <a:outerShdw blurRad="38100" dist="38100" dir="2700000" algn="tl">
                    <a:srgbClr val="000000">
                      <a:alpha val="43137"/>
                    </a:srgbClr>
                  </a:outerShdw>
                </a:effectLst>
              </a:rPr>
              <a:t>Issue Resolution </a:t>
            </a:r>
          </a:p>
        </p:txBody>
      </p:sp>
      <p:sp>
        <p:nvSpPr>
          <p:cNvPr id="44" name="AutoShape 6"/>
          <p:cNvSpPr>
            <a:spLocks/>
          </p:cNvSpPr>
          <p:nvPr userDrawn="1"/>
        </p:nvSpPr>
        <p:spPr bwMode="auto">
          <a:xfrm>
            <a:off x="857603" y="5070243"/>
            <a:ext cx="2229149" cy="1126251"/>
          </a:xfrm>
          <a:prstGeom prst="borderCallout1">
            <a:avLst>
              <a:gd name="adj1" fmla="val 11060"/>
              <a:gd name="adj2" fmla="val 103866"/>
              <a:gd name="adj3" fmla="val -54991"/>
              <a:gd name="adj4" fmla="val 156727"/>
            </a:avLst>
          </a:prstGeom>
          <a:gradFill flip="none" rotWithShape="1">
            <a:gsLst>
              <a:gs pos="0">
                <a:srgbClr val="A3A510"/>
              </a:gs>
              <a:gs pos="71000">
                <a:srgbClr val="C3C7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US" sz="2000" dirty="0">
                <a:solidFill>
                  <a:schemeClr val="bg1"/>
                </a:solidFill>
                <a:effectLst>
                  <a:outerShdw blurRad="38100" dist="38100" dir="2700000" algn="tl">
                    <a:srgbClr val="000000">
                      <a:alpha val="43137"/>
                    </a:srgbClr>
                  </a:outerShdw>
                </a:effectLst>
              </a:rPr>
              <a:t>To select </a:t>
            </a:r>
            <a:r>
              <a:rPr lang="en-US" sz="2000" b="1" dirty="0">
                <a:solidFill>
                  <a:schemeClr val="bg1"/>
                </a:solidFill>
                <a:effectLst>
                  <a:outerShdw blurRad="38100" dist="38100" dir="2700000" algn="tl">
                    <a:srgbClr val="000000">
                      <a:alpha val="43137"/>
                    </a:srgbClr>
                  </a:outerShdw>
                </a:effectLst>
              </a:rPr>
              <a:t>best fix </a:t>
            </a:r>
            <a:r>
              <a:rPr lang="en-US" sz="2000" dirty="0">
                <a:solidFill>
                  <a:schemeClr val="bg1"/>
                </a:solidFill>
                <a:effectLst>
                  <a:outerShdw blurRad="38100" dist="38100" dir="2700000" algn="tl">
                    <a:srgbClr val="000000">
                      <a:alpha val="43137"/>
                    </a:srgbClr>
                  </a:outerShdw>
                </a:effectLst>
              </a:rPr>
              <a:t>Effective Decision Making</a:t>
            </a:r>
          </a:p>
        </p:txBody>
      </p:sp>
      <p:sp>
        <p:nvSpPr>
          <p:cNvPr id="23" name="Rectangle 22"/>
          <p:cNvSpPr/>
          <p:nvPr userDrawn="1"/>
        </p:nvSpPr>
        <p:spPr>
          <a:xfrm>
            <a:off x="611141" y="542543"/>
            <a:ext cx="6951005" cy="584775"/>
          </a:xfrm>
          <a:prstGeom prst="rect">
            <a:avLst/>
          </a:prstGeom>
        </p:spPr>
        <p:txBody>
          <a:bodyPr wrap="none">
            <a:spAutoFit/>
          </a:bodyPr>
          <a:lstStyle/>
          <a:p>
            <a:r>
              <a:rPr lang="en-AU" sz="3200" dirty="0"/>
              <a:t>KT </a:t>
            </a:r>
            <a:r>
              <a:rPr lang="en-AU" sz="3200" b="1" dirty="0"/>
              <a:t>TROUBLESHOOTING METHODOLOGY</a:t>
            </a:r>
          </a:p>
        </p:txBody>
      </p:sp>
      <p:sp>
        <p:nvSpPr>
          <p:cNvPr id="22"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3044384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SDM gre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3899" y="1094502"/>
            <a:ext cx="6526741" cy="5043391"/>
          </a:xfrm>
          <a:prstGeom prst="rect">
            <a:avLst/>
          </a:prstGeom>
        </p:spPr>
      </p:pic>
      <p:cxnSp>
        <p:nvCxnSpPr>
          <p:cNvPr id="27" name="Straight Connector 209"/>
          <p:cNvCxnSpPr/>
          <p:nvPr userDrawn="1"/>
        </p:nvCxnSpPr>
        <p:spPr>
          <a:xfrm>
            <a:off x="8517291" y="4014657"/>
            <a:ext cx="1289827"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8" name="AutoShape 7"/>
          <p:cNvSpPr>
            <a:spLocks/>
          </p:cNvSpPr>
          <p:nvPr userDrawn="1"/>
        </p:nvSpPr>
        <p:spPr bwMode="auto">
          <a:xfrm>
            <a:off x="9259828" y="3439586"/>
            <a:ext cx="2229149" cy="1126251"/>
          </a:xfrm>
          <a:prstGeom prst="borderCallout1">
            <a:avLst>
              <a:gd name="adj1" fmla="val 11481"/>
              <a:gd name="adj2" fmla="val -3866"/>
              <a:gd name="adj3" fmla="val -29824"/>
              <a:gd name="adj4" fmla="val -66560"/>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defTabSz="1007508">
              <a:lnSpc>
                <a:spcPct val="90000"/>
              </a:lnSpc>
              <a:spcBef>
                <a:spcPct val="0"/>
              </a:spcBef>
              <a:spcAft>
                <a:spcPct val="35000"/>
              </a:spcAft>
            </a:pPr>
            <a:r>
              <a:rPr lang="en-US" sz="2000" dirty="0">
                <a:solidFill>
                  <a:schemeClr val="bg1"/>
                </a:solidFill>
                <a:effectLst>
                  <a:outerShdw blurRad="38100" dist="38100" dir="2700000" algn="tl">
                    <a:srgbClr val="000000">
                      <a:alpha val="43137"/>
                    </a:srgbClr>
                  </a:outerShdw>
                </a:effectLst>
              </a:rPr>
              <a:t>To avoid future problems</a:t>
            </a:r>
            <a:endParaRPr lang="de-DE" sz="2000" dirty="0">
              <a:solidFill>
                <a:schemeClr val="bg1"/>
              </a:solidFill>
              <a:effectLst>
                <a:outerShdw blurRad="38100" dist="38100" dir="2700000" algn="tl">
                  <a:srgbClr val="000000">
                    <a:alpha val="43137"/>
                  </a:srgbClr>
                </a:outerShdw>
              </a:effectLst>
            </a:endParaRPr>
          </a:p>
        </p:txBody>
      </p:sp>
      <p:cxnSp>
        <p:nvCxnSpPr>
          <p:cNvPr id="29" name="Straight Connector 23"/>
          <p:cNvCxnSpPr/>
          <p:nvPr userDrawn="1"/>
        </p:nvCxnSpPr>
        <p:spPr>
          <a:xfrm>
            <a:off x="8388676" y="3835220"/>
            <a:ext cx="170081" cy="201261"/>
          </a:xfrm>
          <a:prstGeom prst="line">
            <a:avLst/>
          </a:prstGeom>
          <a:noFill/>
          <a:ln>
            <a:solidFill>
              <a:schemeClr val="bg1">
                <a:lumMod val="50000"/>
              </a:schemeClr>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09"/>
          <p:cNvCxnSpPr/>
          <p:nvPr userDrawn="1"/>
        </p:nvCxnSpPr>
        <p:spPr>
          <a:xfrm>
            <a:off x="7993908" y="2582863"/>
            <a:ext cx="2655515"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209"/>
          <p:cNvCxnSpPr/>
          <p:nvPr userDrawn="1"/>
        </p:nvCxnSpPr>
        <p:spPr>
          <a:xfrm flipH="1">
            <a:off x="2497268" y="4317242"/>
            <a:ext cx="1144853" cy="2189"/>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23"/>
          <p:cNvCxnSpPr/>
          <p:nvPr userDrawn="1"/>
        </p:nvCxnSpPr>
        <p:spPr>
          <a:xfrm flipH="1">
            <a:off x="3642121" y="3559658"/>
            <a:ext cx="436352" cy="714329"/>
          </a:xfrm>
          <a:prstGeom prst="line">
            <a:avLst/>
          </a:prstGeom>
          <a:noFill/>
          <a:ln>
            <a:solidFill>
              <a:schemeClr val="bg1">
                <a:lumMod val="50000"/>
              </a:schemeClr>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34" name="16 Elipse"/>
          <p:cNvSpPr/>
          <p:nvPr userDrawn="1"/>
        </p:nvSpPr>
        <p:spPr>
          <a:xfrm>
            <a:off x="4014130" y="3502584"/>
            <a:ext cx="119029" cy="119029"/>
          </a:xfrm>
          <a:prstGeom prst="ellipse">
            <a:avLst/>
          </a:prstGeom>
          <a:solidFill>
            <a:srgbClr val="0076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sp>
        <p:nvSpPr>
          <p:cNvPr id="35" name="34 Elipse"/>
          <p:cNvSpPr/>
          <p:nvPr userDrawn="1"/>
        </p:nvSpPr>
        <p:spPr>
          <a:xfrm>
            <a:off x="8307441" y="3733124"/>
            <a:ext cx="119029" cy="119029"/>
          </a:xfrm>
          <a:prstGeom prst="ellipse">
            <a:avLst/>
          </a:prstGeom>
          <a:solidFill>
            <a:srgbClr val="F08B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cxnSp>
        <p:nvCxnSpPr>
          <p:cNvPr id="36" name="Straight Connector 209"/>
          <p:cNvCxnSpPr/>
          <p:nvPr userDrawn="1"/>
        </p:nvCxnSpPr>
        <p:spPr>
          <a:xfrm flipH="1">
            <a:off x="2893371" y="5622300"/>
            <a:ext cx="1695204" cy="0"/>
          </a:xfrm>
          <a:prstGeom prst="line">
            <a:avLst/>
          </a:prstGeom>
          <a:noFill/>
          <a:ln>
            <a:solidFill>
              <a:schemeClr val="bg1">
                <a:lumMod val="50000"/>
              </a:schemeClr>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23"/>
          <p:cNvCxnSpPr/>
          <p:nvPr userDrawn="1"/>
        </p:nvCxnSpPr>
        <p:spPr>
          <a:xfrm flipH="1">
            <a:off x="4605509" y="3792639"/>
            <a:ext cx="1039776" cy="1829661"/>
          </a:xfrm>
          <a:prstGeom prst="line">
            <a:avLst/>
          </a:prstGeom>
          <a:noFill/>
          <a:ln>
            <a:solidFill>
              <a:schemeClr val="bg1">
                <a:lumMod val="50000"/>
              </a:schemeClr>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38" name="42 Elipse"/>
          <p:cNvSpPr/>
          <p:nvPr userDrawn="1"/>
        </p:nvSpPr>
        <p:spPr>
          <a:xfrm>
            <a:off x="5609582" y="3715856"/>
            <a:ext cx="119029" cy="119029"/>
          </a:xfrm>
          <a:prstGeom prst="ellipse">
            <a:avLst/>
          </a:prstGeom>
          <a:solidFill>
            <a:srgbClr val="A3A5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sp>
        <p:nvSpPr>
          <p:cNvPr id="42" name="AutoShape 6"/>
          <p:cNvSpPr>
            <a:spLocks/>
          </p:cNvSpPr>
          <p:nvPr userDrawn="1"/>
        </p:nvSpPr>
        <p:spPr bwMode="auto">
          <a:xfrm>
            <a:off x="9252006" y="2019737"/>
            <a:ext cx="2229149" cy="1126251"/>
          </a:xfrm>
          <a:prstGeom prst="borderCallout1">
            <a:avLst>
              <a:gd name="adj1" fmla="val 11060"/>
              <a:gd name="adj2" fmla="val 103866"/>
              <a:gd name="adj3" fmla="val -54991"/>
              <a:gd name="adj4" fmla="val 156727"/>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defTabSz="1007508">
              <a:lnSpc>
                <a:spcPct val="90000"/>
              </a:lnSpc>
              <a:spcBef>
                <a:spcPct val="0"/>
              </a:spcBef>
              <a:spcAft>
                <a:spcPct val="35000"/>
              </a:spcAft>
            </a:pPr>
            <a:r>
              <a:rPr lang="en-US" sz="2000" dirty="0">
                <a:solidFill>
                  <a:schemeClr val="bg1"/>
                </a:solidFill>
                <a:effectLst>
                  <a:outerShdw blurRad="38100" dist="38100" dir="2700000" algn="tl">
                    <a:srgbClr val="000000">
                      <a:alpha val="43137"/>
                    </a:srgbClr>
                  </a:outerShdw>
                </a:effectLst>
              </a:rPr>
              <a:t>To find root cause</a:t>
            </a:r>
          </a:p>
        </p:txBody>
      </p:sp>
      <p:sp>
        <p:nvSpPr>
          <p:cNvPr id="43" name="AutoShape 6"/>
          <p:cNvSpPr>
            <a:spLocks/>
          </p:cNvSpPr>
          <p:nvPr userDrawn="1"/>
        </p:nvSpPr>
        <p:spPr bwMode="auto">
          <a:xfrm>
            <a:off x="861963" y="3715856"/>
            <a:ext cx="2229149" cy="1126251"/>
          </a:xfrm>
          <a:prstGeom prst="borderCallout1">
            <a:avLst>
              <a:gd name="adj1" fmla="val 11060"/>
              <a:gd name="adj2" fmla="val 103866"/>
              <a:gd name="adj3" fmla="val -54991"/>
              <a:gd name="adj4" fmla="val 156727"/>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lvl="0" algn="ctr" defTabSz="1007508" rtl="0" eaLnBrk="1" latinLnBrk="0" hangingPunct="1">
              <a:lnSpc>
                <a:spcPct val="90000"/>
              </a:lnSpc>
              <a:spcBef>
                <a:spcPct val="0"/>
              </a:spcBef>
              <a:spcAft>
                <a:spcPct val="35000"/>
              </a:spcAft>
            </a:pPr>
            <a:r>
              <a:rPr lang="en-US" sz="2000" kern="1200" dirty="0">
                <a:solidFill>
                  <a:schemeClr val="bg1"/>
                </a:solidFill>
                <a:effectLst>
                  <a:outerShdw blurRad="38100" dist="38100" dir="2700000" algn="tl">
                    <a:srgbClr val="000000">
                      <a:alpha val="43137"/>
                    </a:srgbClr>
                  </a:outerShdw>
                </a:effectLst>
                <a:latin typeface="+mn-lt"/>
                <a:ea typeface="+mn-ea"/>
                <a:cs typeface="+mn-cs"/>
              </a:rPr>
              <a:t>To clarify and prioritize</a:t>
            </a:r>
          </a:p>
        </p:txBody>
      </p:sp>
      <p:sp>
        <p:nvSpPr>
          <p:cNvPr id="44" name="AutoShape 6"/>
          <p:cNvSpPr>
            <a:spLocks/>
          </p:cNvSpPr>
          <p:nvPr userDrawn="1"/>
        </p:nvSpPr>
        <p:spPr bwMode="auto">
          <a:xfrm>
            <a:off x="840546" y="5059175"/>
            <a:ext cx="2229149" cy="1126251"/>
          </a:xfrm>
          <a:prstGeom prst="borderCallout1">
            <a:avLst>
              <a:gd name="adj1" fmla="val 11060"/>
              <a:gd name="adj2" fmla="val 103866"/>
              <a:gd name="adj3" fmla="val -54991"/>
              <a:gd name="adj4" fmla="val 156727"/>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defTabSz="1007508">
              <a:lnSpc>
                <a:spcPct val="90000"/>
              </a:lnSpc>
              <a:spcBef>
                <a:spcPct val="0"/>
              </a:spcBef>
              <a:spcAft>
                <a:spcPct val="35000"/>
              </a:spcAft>
            </a:pPr>
            <a:r>
              <a:rPr lang="en-US" sz="2000" dirty="0">
                <a:solidFill>
                  <a:schemeClr val="bg1"/>
                </a:solidFill>
                <a:effectLst>
                  <a:outerShdw blurRad="38100" dist="38100" dir="2700000" algn="tl">
                    <a:srgbClr val="000000">
                      <a:alpha val="43137"/>
                    </a:srgbClr>
                  </a:outerShdw>
                </a:effectLst>
              </a:rPr>
              <a:t>To select best solution</a:t>
            </a:r>
          </a:p>
        </p:txBody>
      </p:sp>
      <p:sp>
        <p:nvSpPr>
          <p:cNvPr id="23" name="Rectangle 22"/>
          <p:cNvSpPr/>
          <p:nvPr userDrawn="1"/>
        </p:nvSpPr>
        <p:spPr>
          <a:xfrm>
            <a:off x="611141" y="542543"/>
            <a:ext cx="6805389" cy="584775"/>
          </a:xfrm>
          <a:prstGeom prst="rect">
            <a:avLst/>
          </a:prstGeom>
        </p:spPr>
        <p:txBody>
          <a:bodyPr wrap="none">
            <a:spAutoFit/>
          </a:bodyPr>
          <a:lstStyle/>
          <a:p>
            <a:r>
              <a:rPr lang="en-AU" sz="3200" dirty="0"/>
              <a:t>KT </a:t>
            </a:r>
            <a:r>
              <a:rPr lang="en-AU" sz="3200" b="1" dirty="0"/>
              <a:t>PROBLEM</a:t>
            </a:r>
            <a:r>
              <a:rPr lang="en-AU" sz="3200" b="1" baseline="0" dirty="0"/>
              <a:t> SOLVING METHODOLOGY</a:t>
            </a:r>
            <a:endParaRPr lang="en-AU" sz="3200" b="1" dirty="0"/>
          </a:p>
        </p:txBody>
      </p:sp>
      <p:cxnSp>
        <p:nvCxnSpPr>
          <p:cNvPr id="47" name="Straight Connector 209"/>
          <p:cNvCxnSpPr/>
          <p:nvPr userDrawn="1"/>
        </p:nvCxnSpPr>
        <p:spPr>
          <a:xfrm>
            <a:off x="8517291" y="5425695"/>
            <a:ext cx="1289827"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8" name="AutoShape 7"/>
          <p:cNvSpPr>
            <a:spLocks/>
          </p:cNvSpPr>
          <p:nvPr userDrawn="1"/>
        </p:nvSpPr>
        <p:spPr bwMode="auto">
          <a:xfrm>
            <a:off x="9252006" y="4871380"/>
            <a:ext cx="2229149" cy="1126251"/>
          </a:xfrm>
          <a:prstGeom prst="borderCallout1">
            <a:avLst>
              <a:gd name="adj1" fmla="val 11481"/>
              <a:gd name="adj2" fmla="val -3866"/>
              <a:gd name="adj3" fmla="val -29824"/>
              <a:gd name="adj4" fmla="val -66560"/>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defTabSz="1007508">
              <a:lnSpc>
                <a:spcPct val="90000"/>
              </a:lnSpc>
              <a:spcBef>
                <a:spcPct val="0"/>
              </a:spcBef>
              <a:spcAft>
                <a:spcPct val="35000"/>
              </a:spcAft>
            </a:pPr>
            <a:r>
              <a:rPr lang="en-US" sz="2000" dirty="0">
                <a:solidFill>
                  <a:schemeClr val="bg1"/>
                </a:solidFill>
                <a:effectLst>
                  <a:outerShdw blurRad="38100" dist="38100" dir="2700000" algn="tl">
                    <a:srgbClr val="000000">
                      <a:alpha val="43137"/>
                    </a:srgbClr>
                  </a:outerShdw>
                </a:effectLst>
              </a:rPr>
              <a:t>To maximize value </a:t>
            </a:r>
            <a:endParaRPr lang="de-DE" sz="2000" dirty="0">
              <a:solidFill>
                <a:schemeClr val="bg1"/>
              </a:solidFill>
              <a:effectLst>
                <a:outerShdw blurRad="38100" dist="38100" dir="2700000" algn="tl">
                  <a:srgbClr val="000000">
                    <a:alpha val="43137"/>
                  </a:srgbClr>
                </a:outerShdw>
              </a:effectLst>
            </a:endParaRPr>
          </a:p>
        </p:txBody>
      </p:sp>
      <p:cxnSp>
        <p:nvCxnSpPr>
          <p:cNvPr id="49" name="Straight Connector 23"/>
          <p:cNvCxnSpPr/>
          <p:nvPr userDrawn="1"/>
        </p:nvCxnSpPr>
        <p:spPr>
          <a:xfrm>
            <a:off x="8100432" y="4844371"/>
            <a:ext cx="416859" cy="590135"/>
          </a:xfrm>
          <a:prstGeom prst="line">
            <a:avLst/>
          </a:prstGeom>
          <a:noFill/>
          <a:ln>
            <a:solidFill>
              <a:schemeClr val="bg1">
                <a:lumMod val="50000"/>
              </a:schemeClr>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50" name="34 Elipse"/>
          <p:cNvSpPr/>
          <p:nvPr userDrawn="1"/>
        </p:nvSpPr>
        <p:spPr>
          <a:xfrm>
            <a:off x="8029902" y="4774126"/>
            <a:ext cx="119029" cy="119029"/>
          </a:xfrm>
          <a:prstGeom prst="ellipse">
            <a:avLst/>
          </a:prstGeom>
          <a:solidFill>
            <a:srgbClr val="F08B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cxnSp>
        <p:nvCxnSpPr>
          <p:cNvPr id="51" name="Straight Connector 23"/>
          <p:cNvCxnSpPr/>
          <p:nvPr userDrawn="1"/>
        </p:nvCxnSpPr>
        <p:spPr>
          <a:xfrm>
            <a:off x="7766392" y="2321023"/>
            <a:ext cx="258271" cy="284096"/>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1" name="59 Elipse"/>
          <p:cNvSpPr/>
          <p:nvPr userDrawn="1"/>
        </p:nvSpPr>
        <p:spPr>
          <a:xfrm>
            <a:off x="7737266" y="2292371"/>
            <a:ext cx="119029" cy="119029"/>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sp>
        <p:nvSpPr>
          <p:cNvPr id="24"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2561692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SDM colour">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3899" y="1094502"/>
            <a:ext cx="6526741" cy="5043391"/>
          </a:xfrm>
          <a:prstGeom prst="rect">
            <a:avLst/>
          </a:prstGeom>
        </p:spPr>
      </p:pic>
      <p:cxnSp>
        <p:nvCxnSpPr>
          <p:cNvPr id="27" name="Straight Connector 209"/>
          <p:cNvCxnSpPr/>
          <p:nvPr userDrawn="1"/>
        </p:nvCxnSpPr>
        <p:spPr>
          <a:xfrm>
            <a:off x="8517291" y="4014657"/>
            <a:ext cx="1289827" cy="0"/>
          </a:xfrm>
          <a:prstGeom prst="line">
            <a:avLst/>
          </a:prstGeom>
          <a:noFill/>
          <a:ln>
            <a:solidFill>
              <a:srgbClr val="F08B1D"/>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8" name="AutoShape 7"/>
          <p:cNvSpPr>
            <a:spLocks/>
          </p:cNvSpPr>
          <p:nvPr userDrawn="1"/>
        </p:nvSpPr>
        <p:spPr bwMode="auto">
          <a:xfrm>
            <a:off x="9259828" y="3439586"/>
            <a:ext cx="2229149" cy="1126251"/>
          </a:xfrm>
          <a:prstGeom prst="borderCallout1">
            <a:avLst>
              <a:gd name="adj1" fmla="val 11481"/>
              <a:gd name="adj2" fmla="val -3866"/>
              <a:gd name="adj3" fmla="val -29824"/>
              <a:gd name="adj4" fmla="val -66560"/>
            </a:avLst>
          </a:prstGeom>
          <a:gradFill flip="none" rotWithShape="1">
            <a:gsLst>
              <a:gs pos="0">
                <a:srgbClr val="F08B1D"/>
              </a:gs>
              <a:gs pos="71000">
                <a:schemeClr val="accent2">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defTabSz="1007508">
              <a:lnSpc>
                <a:spcPct val="90000"/>
              </a:lnSpc>
              <a:spcBef>
                <a:spcPct val="0"/>
              </a:spcBef>
              <a:spcAft>
                <a:spcPct val="35000"/>
              </a:spcAft>
            </a:pPr>
            <a:r>
              <a:rPr lang="en-US" sz="2000" dirty="0">
                <a:solidFill>
                  <a:schemeClr val="bg1"/>
                </a:solidFill>
                <a:effectLst>
                  <a:outerShdw blurRad="38100" dist="38100" dir="2700000" algn="tl">
                    <a:srgbClr val="000000">
                      <a:alpha val="43137"/>
                    </a:srgbClr>
                  </a:outerShdw>
                </a:effectLst>
              </a:rPr>
              <a:t>To avoid </a:t>
            </a:r>
            <a:r>
              <a:rPr lang="en-US" sz="2000" b="1" dirty="0">
                <a:solidFill>
                  <a:schemeClr val="bg1"/>
                </a:solidFill>
                <a:effectLst>
                  <a:outerShdw blurRad="38100" dist="38100" dir="2700000" algn="tl">
                    <a:srgbClr val="000000">
                      <a:alpha val="43137"/>
                    </a:srgbClr>
                  </a:outerShdw>
                </a:effectLst>
              </a:rPr>
              <a:t>future problems</a:t>
            </a:r>
            <a:endParaRPr lang="de-DE" sz="2000" b="1" dirty="0">
              <a:solidFill>
                <a:schemeClr val="bg1"/>
              </a:solidFill>
              <a:effectLst>
                <a:outerShdw blurRad="38100" dist="38100" dir="2700000" algn="tl">
                  <a:srgbClr val="000000">
                    <a:alpha val="43137"/>
                  </a:srgbClr>
                </a:outerShdw>
              </a:effectLst>
            </a:endParaRPr>
          </a:p>
        </p:txBody>
      </p:sp>
      <p:cxnSp>
        <p:nvCxnSpPr>
          <p:cNvPr id="29" name="Straight Connector 23"/>
          <p:cNvCxnSpPr/>
          <p:nvPr userDrawn="1"/>
        </p:nvCxnSpPr>
        <p:spPr>
          <a:xfrm>
            <a:off x="8308862" y="3754347"/>
            <a:ext cx="208429" cy="248365"/>
          </a:xfrm>
          <a:prstGeom prst="line">
            <a:avLst/>
          </a:prstGeom>
          <a:noFill/>
          <a:ln>
            <a:solidFill>
              <a:srgbClr val="F08B1D"/>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09"/>
          <p:cNvCxnSpPr/>
          <p:nvPr userDrawn="1"/>
        </p:nvCxnSpPr>
        <p:spPr>
          <a:xfrm>
            <a:off x="8089417" y="2582863"/>
            <a:ext cx="2560007" cy="0"/>
          </a:xfrm>
          <a:prstGeom prst="line">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209"/>
          <p:cNvCxnSpPr/>
          <p:nvPr userDrawn="1"/>
        </p:nvCxnSpPr>
        <p:spPr>
          <a:xfrm flipH="1">
            <a:off x="2497268" y="4317242"/>
            <a:ext cx="1144853" cy="2189"/>
          </a:xfrm>
          <a:prstGeom prst="line">
            <a:avLst/>
          </a:prstGeom>
          <a:no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23"/>
          <p:cNvCxnSpPr/>
          <p:nvPr userDrawn="1"/>
        </p:nvCxnSpPr>
        <p:spPr>
          <a:xfrm flipH="1">
            <a:off x="3637292" y="3621614"/>
            <a:ext cx="436352" cy="714329"/>
          </a:xfrm>
          <a:prstGeom prst="line">
            <a:avLst/>
          </a:prstGeom>
          <a:noFill/>
          <a:ln>
            <a:solidFill>
              <a:schemeClr val="accent6"/>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34" name="16 Elipse"/>
          <p:cNvSpPr/>
          <p:nvPr userDrawn="1"/>
        </p:nvSpPr>
        <p:spPr>
          <a:xfrm>
            <a:off x="4044427" y="3533925"/>
            <a:ext cx="119029" cy="119029"/>
          </a:xfrm>
          <a:prstGeom prst="ellipse">
            <a:avLst/>
          </a:prstGeom>
          <a:solidFill>
            <a:srgbClr val="0076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sp>
        <p:nvSpPr>
          <p:cNvPr id="35" name="34 Elipse"/>
          <p:cNvSpPr/>
          <p:nvPr userDrawn="1"/>
        </p:nvSpPr>
        <p:spPr>
          <a:xfrm>
            <a:off x="8259507" y="3740615"/>
            <a:ext cx="119029" cy="119029"/>
          </a:xfrm>
          <a:prstGeom prst="ellipse">
            <a:avLst/>
          </a:prstGeom>
          <a:solidFill>
            <a:srgbClr val="F08B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cxnSp>
        <p:nvCxnSpPr>
          <p:cNvPr id="36" name="Straight Connector 209"/>
          <p:cNvCxnSpPr/>
          <p:nvPr userDrawn="1"/>
        </p:nvCxnSpPr>
        <p:spPr>
          <a:xfrm flipH="1">
            <a:off x="2893371" y="5622300"/>
            <a:ext cx="1695204" cy="0"/>
          </a:xfrm>
          <a:prstGeom prst="line">
            <a:avLst/>
          </a:prstGeom>
          <a:noFill/>
          <a:ln>
            <a:solidFill>
              <a:srgbClr val="A3A510"/>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23"/>
          <p:cNvCxnSpPr/>
          <p:nvPr userDrawn="1"/>
        </p:nvCxnSpPr>
        <p:spPr>
          <a:xfrm flipH="1">
            <a:off x="4588575" y="3473068"/>
            <a:ext cx="1100788" cy="2149232"/>
          </a:xfrm>
          <a:prstGeom prst="line">
            <a:avLst/>
          </a:prstGeom>
          <a:noFill/>
          <a:ln>
            <a:solidFill>
              <a:srgbClr val="A3A510"/>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38" name="42 Elipse"/>
          <p:cNvSpPr/>
          <p:nvPr userDrawn="1"/>
        </p:nvSpPr>
        <p:spPr>
          <a:xfrm>
            <a:off x="5629848" y="3439587"/>
            <a:ext cx="119029" cy="119029"/>
          </a:xfrm>
          <a:prstGeom prst="ellipse">
            <a:avLst/>
          </a:prstGeom>
          <a:solidFill>
            <a:srgbClr val="A3A5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sp>
        <p:nvSpPr>
          <p:cNvPr id="42" name="AutoShape 6"/>
          <p:cNvSpPr>
            <a:spLocks/>
          </p:cNvSpPr>
          <p:nvPr userDrawn="1"/>
        </p:nvSpPr>
        <p:spPr bwMode="auto">
          <a:xfrm>
            <a:off x="9252006" y="2019737"/>
            <a:ext cx="2229149" cy="1126251"/>
          </a:xfrm>
          <a:prstGeom prst="borderCallout1">
            <a:avLst>
              <a:gd name="adj1" fmla="val 11060"/>
              <a:gd name="adj2" fmla="val 103866"/>
              <a:gd name="adj3" fmla="val -54991"/>
              <a:gd name="adj4" fmla="val 156727"/>
            </a:avLst>
          </a:prstGeom>
          <a:gradFill flip="none" rotWithShape="1">
            <a:gsLst>
              <a:gs pos="0">
                <a:srgbClr val="8A2A2B"/>
              </a:gs>
              <a:gs pos="71000">
                <a:srgbClr val="C03A3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ts val="267"/>
              </a:spcAft>
            </a:pPr>
            <a:r>
              <a:rPr lang="en-US" sz="2000" dirty="0">
                <a:solidFill>
                  <a:schemeClr val="bg1"/>
                </a:solidFill>
                <a:effectLst>
                  <a:outerShdw blurRad="38100" dist="38100" dir="2700000" algn="tl">
                    <a:srgbClr val="000000">
                      <a:alpha val="43137"/>
                    </a:srgbClr>
                  </a:outerShdw>
                </a:effectLst>
              </a:rPr>
              <a:t>To find </a:t>
            </a:r>
            <a:r>
              <a:rPr lang="en-US" sz="2000" b="1" dirty="0">
                <a:solidFill>
                  <a:schemeClr val="bg1"/>
                </a:solidFill>
                <a:effectLst>
                  <a:outerShdw blurRad="38100" dist="38100" dir="2700000" algn="tl">
                    <a:srgbClr val="000000">
                      <a:alpha val="43137"/>
                    </a:srgbClr>
                  </a:outerShdw>
                </a:effectLst>
              </a:rPr>
              <a:t>root cause</a:t>
            </a:r>
            <a:endParaRPr lang="en-US" sz="2000" dirty="0">
              <a:solidFill>
                <a:schemeClr val="bg1"/>
              </a:solidFill>
              <a:effectLst>
                <a:outerShdw blurRad="38100" dist="38100" dir="2700000" algn="tl">
                  <a:srgbClr val="000000">
                    <a:alpha val="43137"/>
                  </a:srgbClr>
                </a:outerShdw>
              </a:effectLst>
            </a:endParaRPr>
          </a:p>
        </p:txBody>
      </p:sp>
      <p:sp>
        <p:nvSpPr>
          <p:cNvPr id="43" name="AutoShape 6"/>
          <p:cNvSpPr>
            <a:spLocks/>
          </p:cNvSpPr>
          <p:nvPr userDrawn="1"/>
        </p:nvSpPr>
        <p:spPr bwMode="auto">
          <a:xfrm>
            <a:off x="861963" y="3715856"/>
            <a:ext cx="2229149" cy="1126251"/>
          </a:xfrm>
          <a:prstGeom prst="borderCallout1">
            <a:avLst>
              <a:gd name="adj1" fmla="val 11060"/>
              <a:gd name="adj2" fmla="val 103866"/>
              <a:gd name="adj3" fmla="val -54991"/>
              <a:gd name="adj4" fmla="val 156727"/>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US" sz="2000" dirty="0">
                <a:effectLst>
                  <a:outerShdw blurRad="38100" dist="38100" dir="2700000" algn="tl">
                    <a:srgbClr val="000000">
                      <a:alpha val="43137"/>
                    </a:srgbClr>
                  </a:outerShdw>
                </a:effectLst>
              </a:rPr>
              <a:t>To </a:t>
            </a:r>
            <a:r>
              <a:rPr lang="en-US" sz="2000" b="1" dirty="0">
                <a:effectLst>
                  <a:outerShdw blurRad="38100" dist="38100" dir="2700000" algn="tl">
                    <a:srgbClr val="000000">
                      <a:alpha val="43137"/>
                    </a:srgbClr>
                  </a:outerShdw>
                </a:effectLst>
              </a:rPr>
              <a:t>clarify and prioritize</a:t>
            </a:r>
            <a:endParaRPr lang="en-US" sz="2000" dirty="0">
              <a:effectLst>
                <a:outerShdw blurRad="38100" dist="38100" dir="2700000" algn="tl">
                  <a:srgbClr val="000000">
                    <a:alpha val="43137"/>
                  </a:srgbClr>
                </a:outerShdw>
              </a:effectLst>
            </a:endParaRPr>
          </a:p>
        </p:txBody>
      </p:sp>
      <p:sp>
        <p:nvSpPr>
          <p:cNvPr id="44" name="AutoShape 6"/>
          <p:cNvSpPr>
            <a:spLocks/>
          </p:cNvSpPr>
          <p:nvPr userDrawn="1"/>
        </p:nvSpPr>
        <p:spPr bwMode="auto">
          <a:xfrm>
            <a:off x="840546" y="5059175"/>
            <a:ext cx="2229149" cy="1126251"/>
          </a:xfrm>
          <a:prstGeom prst="borderCallout1">
            <a:avLst>
              <a:gd name="adj1" fmla="val 11060"/>
              <a:gd name="adj2" fmla="val 103866"/>
              <a:gd name="adj3" fmla="val -54991"/>
              <a:gd name="adj4" fmla="val 156727"/>
            </a:avLst>
          </a:prstGeom>
          <a:gradFill flip="none" rotWithShape="1">
            <a:gsLst>
              <a:gs pos="0">
                <a:srgbClr val="A3A510"/>
              </a:gs>
              <a:gs pos="71000">
                <a:srgbClr val="C3C7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US" sz="2000" dirty="0">
                <a:solidFill>
                  <a:schemeClr val="bg1"/>
                </a:solidFill>
                <a:effectLst>
                  <a:outerShdw blurRad="38100" dist="38100" dir="2700000" algn="tl">
                    <a:srgbClr val="000000">
                      <a:alpha val="43137"/>
                    </a:srgbClr>
                  </a:outerShdw>
                </a:effectLst>
              </a:rPr>
              <a:t>To select</a:t>
            </a:r>
            <a:r>
              <a:rPr lang="en-US" sz="2000" baseline="0" dirty="0">
                <a:solidFill>
                  <a:schemeClr val="bg1"/>
                </a:solidFill>
                <a:effectLst>
                  <a:outerShdw blurRad="38100" dist="38100" dir="2700000" algn="tl">
                    <a:srgbClr val="000000">
                      <a:alpha val="43137"/>
                    </a:srgbClr>
                  </a:outerShdw>
                </a:effectLst>
              </a:rPr>
              <a:t> </a:t>
            </a:r>
            <a:r>
              <a:rPr lang="en-US" sz="2000" b="1" dirty="0">
                <a:solidFill>
                  <a:schemeClr val="bg1"/>
                </a:solidFill>
                <a:effectLst>
                  <a:outerShdw blurRad="38100" dist="38100" dir="2700000" algn="tl">
                    <a:srgbClr val="000000">
                      <a:alpha val="43137"/>
                    </a:srgbClr>
                  </a:outerShdw>
                </a:effectLst>
              </a:rPr>
              <a:t>best solution</a:t>
            </a:r>
            <a:endParaRPr lang="en-US" sz="2000" dirty="0">
              <a:solidFill>
                <a:schemeClr val="bg1"/>
              </a:solidFill>
              <a:effectLst>
                <a:outerShdw blurRad="38100" dist="38100" dir="2700000" algn="tl">
                  <a:srgbClr val="000000">
                    <a:alpha val="43137"/>
                  </a:srgbClr>
                </a:outerShdw>
              </a:effectLst>
            </a:endParaRPr>
          </a:p>
        </p:txBody>
      </p:sp>
      <p:sp>
        <p:nvSpPr>
          <p:cNvPr id="23" name="Rectangle 22"/>
          <p:cNvSpPr/>
          <p:nvPr userDrawn="1"/>
        </p:nvSpPr>
        <p:spPr>
          <a:xfrm>
            <a:off x="611141" y="542543"/>
            <a:ext cx="6805389" cy="584775"/>
          </a:xfrm>
          <a:prstGeom prst="rect">
            <a:avLst/>
          </a:prstGeom>
        </p:spPr>
        <p:txBody>
          <a:bodyPr wrap="none">
            <a:spAutoFit/>
          </a:bodyPr>
          <a:lstStyle/>
          <a:p>
            <a:r>
              <a:rPr lang="en-AU" sz="3200" dirty="0"/>
              <a:t>KT </a:t>
            </a:r>
            <a:r>
              <a:rPr lang="en-AU" sz="3200" b="1" dirty="0"/>
              <a:t>PROBLEM</a:t>
            </a:r>
            <a:r>
              <a:rPr lang="en-AU" sz="3200" b="1" baseline="0" dirty="0"/>
              <a:t> SOLVING METHODOLOGY</a:t>
            </a:r>
            <a:endParaRPr lang="en-AU" sz="3200" b="1" dirty="0"/>
          </a:p>
        </p:txBody>
      </p:sp>
      <p:cxnSp>
        <p:nvCxnSpPr>
          <p:cNvPr id="47" name="Straight Connector 209"/>
          <p:cNvCxnSpPr/>
          <p:nvPr userDrawn="1"/>
        </p:nvCxnSpPr>
        <p:spPr>
          <a:xfrm>
            <a:off x="8604381" y="5425695"/>
            <a:ext cx="1202737" cy="0"/>
          </a:xfrm>
          <a:prstGeom prst="line">
            <a:avLst/>
          </a:prstGeom>
          <a:noFill/>
          <a:ln>
            <a:solidFill>
              <a:srgbClr val="F08B1D"/>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8" name="AutoShape 7"/>
          <p:cNvSpPr>
            <a:spLocks/>
          </p:cNvSpPr>
          <p:nvPr userDrawn="1"/>
        </p:nvSpPr>
        <p:spPr bwMode="auto">
          <a:xfrm>
            <a:off x="9252006" y="4871380"/>
            <a:ext cx="2229149" cy="1126251"/>
          </a:xfrm>
          <a:prstGeom prst="borderCallout1">
            <a:avLst>
              <a:gd name="adj1" fmla="val 11481"/>
              <a:gd name="adj2" fmla="val -3866"/>
              <a:gd name="adj3" fmla="val -29824"/>
              <a:gd name="adj4" fmla="val -66560"/>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US" sz="2000" dirty="0">
                <a:solidFill>
                  <a:schemeClr val="bg1"/>
                </a:solidFill>
                <a:effectLst>
                  <a:outerShdw blurRad="38100" dist="38100" dir="2700000" algn="tl">
                    <a:srgbClr val="000000">
                      <a:alpha val="43137"/>
                    </a:srgbClr>
                  </a:outerShdw>
                </a:effectLst>
              </a:rPr>
              <a:t>To </a:t>
            </a:r>
            <a:r>
              <a:rPr lang="en-US" sz="2000" b="1" dirty="0">
                <a:solidFill>
                  <a:schemeClr val="bg1"/>
                </a:solidFill>
                <a:effectLst>
                  <a:outerShdw blurRad="38100" dist="38100" dir="2700000" algn="tl">
                    <a:srgbClr val="000000">
                      <a:alpha val="43137"/>
                    </a:srgbClr>
                  </a:outerShdw>
                </a:effectLst>
              </a:rPr>
              <a:t>maximize value </a:t>
            </a:r>
            <a:endParaRPr lang="de-DE" sz="2000" dirty="0">
              <a:solidFill>
                <a:schemeClr val="bg1"/>
              </a:solidFill>
              <a:effectLst>
                <a:outerShdw blurRad="38100" dist="38100" dir="2700000" algn="tl">
                  <a:srgbClr val="000000">
                    <a:alpha val="43137"/>
                  </a:srgbClr>
                </a:outerShdw>
              </a:effectLst>
            </a:endParaRPr>
          </a:p>
        </p:txBody>
      </p:sp>
      <p:cxnSp>
        <p:nvCxnSpPr>
          <p:cNvPr id="49" name="Straight Connector 23"/>
          <p:cNvCxnSpPr/>
          <p:nvPr userDrawn="1"/>
        </p:nvCxnSpPr>
        <p:spPr>
          <a:xfrm>
            <a:off x="8100433" y="4844371"/>
            <a:ext cx="503948" cy="581324"/>
          </a:xfrm>
          <a:prstGeom prst="line">
            <a:avLst/>
          </a:prstGeom>
          <a:noFill/>
          <a:ln>
            <a:solidFill>
              <a:srgbClr val="F08B1D"/>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50" name="34 Elipse"/>
          <p:cNvSpPr/>
          <p:nvPr userDrawn="1"/>
        </p:nvSpPr>
        <p:spPr>
          <a:xfrm>
            <a:off x="8029902" y="4774126"/>
            <a:ext cx="119029" cy="119029"/>
          </a:xfrm>
          <a:prstGeom prst="ellipse">
            <a:avLst/>
          </a:prstGeom>
          <a:solidFill>
            <a:srgbClr val="F08B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cxnSp>
        <p:nvCxnSpPr>
          <p:cNvPr id="51" name="Straight Connector 23"/>
          <p:cNvCxnSpPr/>
          <p:nvPr userDrawn="1"/>
        </p:nvCxnSpPr>
        <p:spPr>
          <a:xfrm>
            <a:off x="7951565" y="2426006"/>
            <a:ext cx="156673" cy="156857"/>
          </a:xfrm>
          <a:prstGeom prst="line">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1" name="59 Elipse"/>
          <p:cNvSpPr/>
          <p:nvPr userDrawn="1"/>
        </p:nvSpPr>
        <p:spPr>
          <a:xfrm>
            <a:off x="7874879" y="2326699"/>
            <a:ext cx="119029" cy="119029"/>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sp>
        <p:nvSpPr>
          <p:cNvPr id="24"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40537770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MW">
    <p:spTree>
      <p:nvGrpSpPr>
        <p:cNvPr id="1" name=""/>
        <p:cNvGrpSpPr/>
        <p:nvPr/>
      </p:nvGrpSpPr>
      <p:grpSpPr>
        <a:xfrm>
          <a:off x="0" y="0"/>
          <a:ext cx="0" cy="0"/>
          <a:chOff x="0" y="0"/>
          <a:chExt cx="0" cy="0"/>
        </a:xfrm>
      </p:grpSpPr>
      <p:sp>
        <p:nvSpPr>
          <p:cNvPr id="23" name="Rectangle 22"/>
          <p:cNvSpPr/>
          <p:nvPr userDrawn="1"/>
        </p:nvSpPr>
        <p:spPr>
          <a:xfrm>
            <a:off x="611141" y="542543"/>
            <a:ext cx="7714035" cy="584775"/>
          </a:xfrm>
          <a:prstGeom prst="rect">
            <a:avLst/>
          </a:prstGeom>
        </p:spPr>
        <p:txBody>
          <a:bodyPr wrap="none">
            <a:spAutoFit/>
          </a:bodyPr>
          <a:lstStyle/>
          <a:p>
            <a:r>
              <a:rPr lang="en-AU" sz="3200" dirty="0"/>
              <a:t>KT </a:t>
            </a:r>
            <a:r>
              <a:rPr lang="en-AU" sz="3200" b="1" dirty="0"/>
              <a:t>PROJECT MANAGEMENT METHODOLOGY</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713" y="1464970"/>
            <a:ext cx="5001660" cy="4876209"/>
          </a:xfrm>
          <a:prstGeom prst="rect">
            <a:avLst/>
          </a:prstGeom>
        </p:spPr>
      </p:pic>
      <p:cxnSp>
        <p:nvCxnSpPr>
          <p:cNvPr id="6" name="Straight Connector 209"/>
          <p:cNvCxnSpPr/>
          <p:nvPr userDrawn="1"/>
        </p:nvCxnSpPr>
        <p:spPr>
          <a:xfrm>
            <a:off x="8517291" y="4014657"/>
            <a:ext cx="1289827"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7" name="AutoShape 7"/>
          <p:cNvSpPr>
            <a:spLocks/>
          </p:cNvSpPr>
          <p:nvPr userDrawn="1"/>
        </p:nvSpPr>
        <p:spPr bwMode="auto">
          <a:xfrm>
            <a:off x="9259828" y="3439586"/>
            <a:ext cx="2229149" cy="1126251"/>
          </a:xfrm>
          <a:prstGeom prst="borderCallout1">
            <a:avLst>
              <a:gd name="adj1" fmla="val 11481"/>
              <a:gd name="adj2" fmla="val -3866"/>
              <a:gd name="adj3" fmla="val -29824"/>
              <a:gd name="adj4" fmla="val -66560"/>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defTabSz="1007508">
              <a:lnSpc>
                <a:spcPct val="90000"/>
              </a:lnSpc>
              <a:spcBef>
                <a:spcPct val="0"/>
              </a:spcBef>
              <a:spcAft>
                <a:spcPct val="35000"/>
              </a:spcAft>
            </a:pPr>
            <a:r>
              <a:rPr lang="en-US" sz="2000" dirty="0">
                <a:solidFill>
                  <a:schemeClr val="bg1"/>
                </a:solidFill>
                <a:effectLst>
                  <a:outerShdw blurRad="38100" dist="38100" dir="2700000" algn="tl">
                    <a:srgbClr val="000000">
                      <a:alpha val="43137"/>
                    </a:srgbClr>
                  </a:outerShdw>
                </a:effectLst>
              </a:rPr>
              <a:t>Plan the Project</a:t>
            </a:r>
            <a:endParaRPr lang="de-DE" sz="2000" dirty="0">
              <a:solidFill>
                <a:schemeClr val="bg1"/>
              </a:solidFill>
              <a:effectLst>
                <a:outerShdw blurRad="38100" dist="38100" dir="2700000" algn="tl">
                  <a:srgbClr val="000000">
                    <a:alpha val="43137"/>
                  </a:srgbClr>
                </a:outerShdw>
              </a:effectLst>
            </a:endParaRPr>
          </a:p>
        </p:txBody>
      </p:sp>
      <p:cxnSp>
        <p:nvCxnSpPr>
          <p:cNvPr id="8" name="Straight Connector 23"/>
          <p:cNvCxnSpPr/>
          <p:nvPr userDrawn="1"/>
        </p:nvCxnSpPr>
        <p:spPr>
          <a:xfrm>
            <a:off x="8388676" y="3835220"/>
            <a:ext cx="170081" cy="201261"/>
          </a:xfrm>
          <a:prstGeom prst="line">
            <a:avLst/>
          </a:prstGeom>
          <a:noFill/>
          <a:ln>
            <a:solidFill>
              <a:schemeClr val="bg1">
                <a:lumMod val="50000"/>
              </a:schemeClr>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209"/>
          <p:cNvCxnSpPr/>
          <p:nvPr userDrawn="1"/>
        </p:nvCxnSpPr>
        <p:spPr>
          <a:xfrm>
            <a:off x="7993908" y="2582863"/>
            <a:ext cx="2655515"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209"/>
          <p:cNvCxnSpPr/>
          <p:nvPr userDrawn="1"/>
        </p:nvCxnSpPr>
        <p:spPr>
          <a:xfrm flipH="1">
            <a:off x="2497268" y="4317242"/>
            <a:ext cx="1144853" cy="2189"/>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23"/>
          <p:cNvCxnSpPr/>
          <p:nvPr userDrawn="1"/>
        </p:nvCxnSpPr>
        <p:spPr>
          <a:xfrm flipH="1">
            <a:off x="3642121" y="3559658"/>
            <a:ext cx="436352" cy="714329"/>
          </a:xfrm>
          <a:prstGeom prst="line">
            <a:avLst/>
          </a:prstGeom>
          <a:noFill/>
          <a:ln>
            <a:solidFill>
              <a:schemeClr val="bg1">
                <a:lumMod val="50000"/>
              </a:schemeClr>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2" name="16 Elipse"/>
          <p:cNvSpPr/>
          <p:nvPr userDrawn="1"/>
        </p:nvSpPr>
        <p:spPr>
          <a:xfrm>
            <a:off x="4014130" y="3502584"/>
            <a:ext cx="119029" cy="119029"/>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sp>
        <p:nvSpPr>
          <p:cNvPr id="13" name="34 Elipse"/>
          <p:cNvSpPr/>
          <p:nvPr userDrawn="1"/>
        </p:nvSpPr>
        <p:spPr>
          <a:xfrm>
            <a:off x="8307441" y="3733124"/>
            <a:ext cx="119029" cy="119029"/>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sp>
        <p:nvSpPr>
          <p:cNvPr id="14" name="AutoShape 6"/>
          <p:cNvSpPr>
            <a:spLocks/>
          </p:cNvSpPr>
          <p:nvPr userDrawn="1"/>
        </p:nvSpPr>
        <p:spPr bwMode="auto">
          <a:xfrm>
            <a:off x="9252006" y="2019737"/>
            <a:ext cx="2229149" cy="1126251"/>
          </a:xfrm>
          <a:prstGeom prst="borderCallout1">
            <a:avLst>
              <a:gd name="adj1" fmla="val 11060"/>
              <a:gd name="adj2" fmla="val 103866"/>
              <a:gd name="adj3" fmla="val -54991"/>
              <a:gd name="adj4" fmla="val 156727"/>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defTabSz="1007508">
              <a:lnSpc>
                <a:spcPct val="90000"/>
              </a:lnSpc>
              <a:spcBef>
                <a:spcPct val="0"/>
              </a:spcBef>
              <a:spcAft>
                <a:spcPct val="35000"/>
              </a:spcAft>
            </a:pPr>
            <a:r>
              <a:rPr lang="en-US" sz="2000" dirty="0">
                <a:solidFill>
                  <a:schemeClr val="bg1"/>
                </a:solidFill>
                <a:effectLst>
                  <a:outerShdw blurRad="38100" dist="38100" dir="2700000" algn="tl">
                    <a:srgbClr val="000000">
                      <a:alpha val="43137"/>
                    </a:srgbClr>
                  </a:outerShdw>
                </a:effectLst>
              </a:rPr>
              <a:t>Define the Project</a:t>
            </a:r>
          </a:p>
        </p:txBody>
      </p:sp>
      <p:sp>
        <p:nvSpPr>
          <p:cNvPr id="15" name="AutoShape 6"/>
          <p:cNvSpPr>
            <a:spLocks/>
          </p:cNvSpPr>
          <p:nvPr userDrawn="1"/>
        </p:nvSpPr>
        <p:spPr bwMode="auto">
          <a:xfrm>
            <a:off x="861963" y="3715856"/>
            <a:ext cx="2229149" cy="1126251"/>
          </a:xfrm>
          <a:prstGeom prst="borderCallout1">
            <a:avLst>
              <a:gd name="adj1" fmla="val 11060"/>
              <a:gd name="adj2" fmla="val 103866"/>
              <a:gd name="adj3" fmla="val -54991"/>
              <a:gd name="adj4" fmla="val 156727"/>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lvl="0" algn="ctr" defTabSz="1007508" rtl="0" eaLnBrk="1" latinLnBrk="0" hangingPunct="1">
              <a:lnSpc>
                <a:spcPct val="90000"/>
              </a:lnSpc>
              <a:spcBef>
                <a:spcPct val="0"/>
              </a:spcBef>
              <a:spcAft>
                <a:spcPct val="35000"/>
              </a:spcAft>
            </a:pPr>
            <a:r>
              <a:rPr lang="en-US" sz="2000" kern="1200" dirty="0">
                <a:solidFill>
                  <a:schemeClr val="bg1"/>
                </a:solidFill>
                <a:effectLst>
                  <a:outerShdw blurRad="38100" dist="38100" dir="2700000" algn="tl">
                    <a:srgbClr val="000000">
                      <a:alpha val="43137"/>
                    </a:srgbClr>
                  </a:outerShdw>
                </a:effectLst>
                <a:latin typeface="+mn-lt"/>
                <a:ea typeface="+mn-ea"/>
                <a:cs typeface="+mn-cs"/>
              </a:rPr>
              <a:t>Communicate the Project</a:t>
            </a:r>
          </a:p>
        </p:txBody>
      </p:sp>
      <p:cxnSp>
        <p:nvCxnSpPr>
          <p:cNvPr id="16" name="Straight Connector 209"/>
          <p:cNvCxnSpPr/>
          <p:nvPr userDrawn="1"/>
        </p:nvCxnSpPr>
        <p:spPr>
          <a:xfrm>
            <a:off x="8517291" y="5425695"/>
            <a:ext cx="1289827"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7" name="AutoShape 7"/>
          <p:cNvSpPr>
            <a:spLocks/>
          </p:cNvSpPr>
          <p:nvPr userDrawn="1"/>
        </p:nvSpPr>
        <p:spPr bwMode="auto">
          <a:xfrm>
            <a:off x="9252006" y="4871380"/>
            <a:ext cx="2229149" cy="1126251"/>
          </a:xfrm>
          <a:prstGeom prst="borderCallout1">
            <a:avLst>
              <a:gd name="adj1" fmla="val 11481"/>
              <a:gd name="adj2" fmla="val -3866"/>
              <a:gd name="adj3" fmla="val -29824"/>
              <a:gd name="adj4" fmla="val -66560"/>
            </a:avLst>
          </a:prstGeom>
          <a:gradFill flip="none" rotWithShape="1">
            <a:gsLst>
              <a:gs pos="88000">
                <a:schemeClr val="tx1">
                  <a:lumMod val="75000"/>
                  <a:lumOff val="25000"/>
                </a:schemeClr>
              </a:gs>
              <a:gs pos="0">
                <a:schemeClr val="bg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defTabSz="1007508">
              <a:lnSpc>
                <a:spcPct val="90000"/>
              </a:lnSpc>
              <a:spcBef>
                <a:spcPct val="0"/>
              </a:spcBef>
              <a:spcAft>
                <a:spcPct val="35000"/>
              </a:spcAft>
            </a:pPr>
            <a:r>
              <a:rPr lang="en-US" sz="2000" dirty="0">
                <a:solidFill>
                  <a:schemeClr val="bg1"/>
                </a:solidFill>
                <a:effectLst>
                  <a:outerShdw blurRad="38100" dist="38100" dir="2700000" algn="tl">
                    <a:srgbClr val="000000">
                      <a:alpha val="43137"/>
                    </a:srgbClr>
                  </a:outerShdw>
                </a:effectLst>
              </a:rPr>
              <a:t>Implement the Project</a:t>
            </a:r>
            <a:endParaRPr lang="de-DE" sz="2000" dirty="0">
              <a:solidFill>
                <a:schemeClr val="bg1"/>
              </a:solidFill>
              <a:effectLst>
                <a:outerShdw blurRad="38100" dist="38100" dir="2700000" algn="tl">
                  <a:srgbClr val="000000">
                    <a:alpha val="43137"/>
                  </a:srgbClr>
                </a:outerShdw>
              </a:effectLst>
            </a:endParaRPr>
          </a:p>
        </p:txBody>
      </p:sp>
      <p:cxnSp>
        <p:nvCxnSpPr>
          <p:cNvPr id="18" name="Straight Connector 23"/>
          <p:cNvCxnSpPr/>
          <p:nvPr userDrawn="1"/>
        </p:nvCxnSpPr>
        <p:spPr>
          <a:xfrm>
            <a:off x="8100432" y="4844371"/>
            <a:ext cx="416859" cy="590135"/>
          </a:xfrm>
          <a:prstGeom prst="line">
            <a:avLst/>
          </a:prstGeom>
          <a:noFill/>
          <a:ln>
            <a:solidFill>
              <a:schemeClr val="bg1">
                <a:lumMod val="50000"/>
              </a:schemeClr>
            </a:solidFill>
            <a:prstDash val="sysDash"/>
          </a:ln>
          <a:effectLst>
            <a:outerShdw blurRad="12700" dist="127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cxnSp>
      <p:sp>
        <p:nvSpPr>
          <p:cNvPr id="19" name="34 Elipse"/>
          <p:cNvSpPr/>
          <p:nvPr userDrawn="1"/>
        </p:nvSpPr>
        <p:spPr>
          <a:xfrm>
            <a:off x="8029902" y="4774126"/>
            <a:ext cx="119029" cy="119029"/>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cxnSp>
        <p:nvCxnSpPr>
          <p:cNvPr id="20" name="Straight Connector 23"/>
          <p:cNvCxnSpPr/>
          <p:nvPr userDrawn="1"/>
        </p:nvCxnSpPr>
        <p:spPr>
          <a:xfrm>
            <a:off x="7766392" y="2321023"/>
            <a:ext cx="258271" cy="284096"/>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1" name="59 Elipse"/>
          <p:cNvSpPr/>
          <p:nvPr userDrawn="1"/>
        </p:nvSpPr>
        <p:spPr>
          <a:xfrm>
            <a:off x="7737266" y="2292371"/>
            <a:ext cx="119029" cy="119029"/>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1867" b="1">
              <a:solidFill>
                <a:schemeClr val="bg1"/>
              </a:solidFill>
              <a:effectLst>
                <a:outerShdw blurRad="38100" dist="38100" dir="2700000" algn="tl">
                  <a:srgbClr val="000000">
                    <a:alpha val="43137"/>
                  </a:srgbClr>
                </a:outerShdw>
              </a:effectLst>
            </a:endParaRPr>
          </a:p>
        </p:txBody>
      </p:sp>
      <p:sp>
        <p:nvSpPr>
          <p:cNvPr id="22"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3026287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ccelerated Training results">
    <p:spTree>
      <p:nvGrpSpPr>
        <p:cNvPr id="1" name=""/>
        <p:cNvGrpSpPr/>
        <p:nvPr/>
      </p:nvGrpSpPr>
      <p:grpSpPr>
        <a:xfrm>
          <a:off x="0" y="0"/>
          <a:ext cx="0" cy="0"/>
          <a:chOff x="0" y="0"/>
          <a:chExt cx="0" cy="0"/>
        </a:xfrm>
      </p:grpSpPr>
      <p:grpSp>
        <p:nvGrpSpPr>
          <p:cNvPr id="2" name="Group 1"/>
          <p:cNvGrpSpPr/>
          <p:nvPr userDrawn="1"/>
        </p:nvGrpSpPr>
        <p:grpSpPr>
          <a:xfrm>
            <a:off x="917824" y="2138144"/>
            <a:ext cx="10508632" cy="3260651"/>
            <a:chOff x="688368" y="1841733"/>
            <a:chExt cx="7881474" cy="2445488"/>
          </a:xfrm>
          <a:effectLst>
            <a:outerShdw blurRad="50800" dist="38100" dir="2700000" algn="tl" rotWithShape="0">
              <a:prstClr val="black">
                <a:alpha val="40000"/>
              </a:prstClr>
            </a:outerShdw>
          </a:effectLst>
        </p:grpSpPr>
        <p:grpSp>
          <p:nvGrpSpPr>
            <p:cNvPr id="24" name="Group 23"/>
            <p:cNvGrpSpPr/>
            <p:nvPr userDrawn="1"/>
          </p:nvGrpSpPr>
          <p:grpSpPr>
            <a:xfrm>
              <a:off x="688368" y="1841733"/>
              <a:ext cx="7881474" cy="2445488"/>
              <a:chOff x="688368" y="1562986"/>
              <a:chExt cx="7881474" cy="2445488"/>
            </a:xfrm>
          </p:grpSpPr>
          <p:sp>
            <p:nvSpPr>
              <p:cNvPr id="25" name="Rounded Rectangle 24"/>
              <p:cNvSpPr/>
              <p:nvPr/>
            </p:nvSpPr>
            <p:spPr>
              <a:xfrm>
                <a:off x="688368" y="1562986"/>
                <a:ext cx="7881474" cy="2445488"/>
              </a:xfrm>
              <a:prstGeom prst="roundRect">
                <a:avLst>
                  <a:gd name="adj" fmla="val 4231"/>
                </a:avLst>
              </a:prstGeom>
              <a:gradFill flip="none" rotWithShape="1">
                <a:gsLst>
                  <a:gs pos="0">
                    <a:srgbClr val="B3B3B3"/>
                  </a:gs>
                  <a:gs pos="71000">
                    <a:srgbClr val="E0E0E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AU" sz="1600" b="1">
                  <a:solidFill>
                    <a:schemeClr val="bg1"/>
                  </a:solidFill>
                  <a:effectLst>
                    <a:outerShdw blurRad="38100" dist="38100" dir="2700000" algn="tl">
                      <a:srgbClr val="000000">
                        <a:alpha val="43137"/>
                      </a:srgbClr>
                    </a:outerShdw>
                  </a:effectLst>
                </a:endParaRPr>
              </a:p>
            </p:txBody>
          </p:sp>
          <p:grpSp>
            <p:nvGrpSpPr>
              <p:cNvPr id="26" name="Group 25"/>
              <p:cNvGrpSpPr/>
              <p:nvPr/>
            </p:nvGrpSpPr>
            <p:grpSpPr>
              <a:xfrm>
                <a:off x="899296" y="1747839"/>
                <a:ext cx="7411984" cy="2014269"/>
                <a:chOff x="1033303" y="1860855"/>
                <a:chExt cx="7411984" cy="2014269"/>
              </a:xfrm>
            </p:grpSpPr>
            <p:sp>
              <p:nvSpPr>
                <p:cNvPr id="27" name="Plus 26"/>
                <p:cNvSpPr/>
                <p:nvPr/>
              </p:nvSpPr>
              <p:spPr>
                <a:xfrm rot="2647433">
                  <a:off x="2988917" y="2488816"/>
                  <a:ext cx="787376" cy="787376"/>
                </a:xfrm>
                <a:prstGeom prst="mathPlus">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AU" sz="1867" b="1">
                    <a:solidFill>
                      <a:schemeClr val="bg1"/>
                    </a:solidFill>
                    <a:effectLst>
                      <a:outerShdw blurRad="38100" dist="38100" dir="2700000" algn="tl">
                        <a:srgbClr val="000000">
                          <a:alpha val="43137"/>
                        </a:srgbClr>
                      </a:outerShdw>
                    </a:effectLst>
                  </a:endParaRPr>
                </a:p>
              </p:txBody>
            </p:sp>
            <p:sp>
              <p:nvSpPr>
                <p:cNvPr id="28" name="Equal 27"/>
                <p:cNvSpPr/>
                <p:nvPr/>
              </p:nvSpPr>
              <p:spPr>
                <a:xfrm>
                  <a:off x="5752983" y="2465444"/>
                  <a:ext cx="712049" cy="712049"/>
                </a:xfrm>
                <a:prstGeom prst="mathEqual">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AU" sz="1867" b="1">
                    <a:solidFill>
                      <a:schemeClr val="bg1"/>
                    </a:solidFill>
                    <a:effectLst>
                      <a:outerShdw blurRad="38100" dist="38100" dir="2700000" algn="tl">
                        <a:srgbClr val="000000">
                          <a:alpha val="43137"/>
                        </a:srgbClr>
                      </a:outerShdw>
                    </a:effectLst>
                  </a:endParaRPr>
                </a:p>
              </p:txBody>
            </p:sp>
            <p:pic>
              <p:nvPicPr>
                <p:cNvPr id="29" name="Picture 28"/>
                <p:cNvPicPr>
                  <a:picLocks noChangeAspect="1"/>
                </p:cNvPicPr>
                <p:nvPr/>
              </p:nvPicPr>
              <p:blipFill>
                <a:blip r:embed="rId2"/>
                <a:stretch>
                  <a:fillRect/>
                </a:stretch>
              </p:blipFill>
              <p:spPr>
                <a:xfrm>
                  <a:off x="1033303" y="1871080"/>
                  <a:ext cx="1952921" cy="2004044"/>
                </a:xfrm>
                <a:prstGeom prst="rect">
                  <a:avLst/>
                </a:prstGeom>
              </p:spPr>
            </p:pic>
            <p:pic>
              <p:nvPicPr>
                <p:cNvPr id="30" name="Picture 29"/>
                <p:cNvPicPr>
                  <a:picLocks noChangeAspect="1"/>
                </p:cNvPicPr>
                <p:nvPr/>
              </p:nvPicPr>
              <p:blipFill>
                <a:blip r:embed="rId3"/>
                <a:stretch>
                  <a:fillRect/>
                </a:stretch>
              </p:blipFill>
              <p:spPr>
                <a:xfrm>
                  <a:off x="3765391" y="1871080"/>
                  <a:ext cx="1952921" cy="1998932"/>
                </a:xfrm>
                <a:prstGeom prst="rect">
                  <a:avLst/>
                </a:prstGeom>
              </p:spPr>
            </p:pic>
            <p:pic>
              <p:nvPicPr>
                <p:cNvPr id="31" name="Picture 30"/>
                <p:cNvPicPr>
                  <a:picLocks noChangeAspect="1"/>
                </p:cNvPicPr>
                <p:nvPr/>
              </p:nvPicPr>
              <p:blipFill>
                <a:blip r:embed="rId4"/>
                <a:stretch>
                  <a:fillRect/>
                </a:stretch>
              </p:blipFill>
              <p:spPr>
                <a:xfrm>
                  <a:off x="6497479" y="1860855"/>
                  <a:ext cx="1947808" cy="2009157"/>
                </a:xfrm>
                <a:prstGeom prst="rect">
                  <a:avLst/>
                </a:prstGeom>
              </p:spPr>
            </p:pic>
          </p:grpSp>
        </p:grpSp>
        <p:pic>
          <p:nvPicPr>
            <p:cNvPr id="13" name="Picture 12"/>
            <p:cNvPicPr>
              <a:picLocks noChangeAspect="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a:xfrm>
              <a:off x="1184274" y="2614364"/>
              <a:ext cx="1381125" cy="1381125"/>
            </a:xfrm>
            <a:prstGeom prst="rect">
              <a:avLst/>
            </a:prstGeom>
          </p:spPr>
        </p:pic>
      </p:grpSp>
      <p:sp>
        <p:nvSpPr>
          <p:cNvPr id="14" name="Rectangle 13"/>
          <p:cNvSpPr/>
          <p:nvPr userDrawn="1"/>
        </p:nvSpPr>
        <p:spPr>
          <a:xfrm>
            <a:off x="611141" y="542543"/>
            <a:ext cx="6006131" cy="584775"/>
          </a:xfrm>
          <a:prstGeom prst="rect">
            <a:avLst/>
          </a:prstGeom>
        </p:spPr>
        <p:txBody>
          <a:bodyPr wrap="none">
            <a:spAutoFit/>
          </a:bodyPr>
          <a:lstStyle/>
          <a:p>
            <a:r>
              <a:rPr lang="en-AU" sz="3200" dirty="0"/>
              <a:t>ACCELERATING</a:t>
            </a:r>
            <a:r>
              <a:rPr lang="en-AU" sz="3200" baseline="0" dirty="0"/>
              <a:t> </a:t>
            </a:r>
            <a:r>
              <a:rPr lang="en-AU" sz="3200" b="1" baseline="0" dirty="0"/>
              <a:t>TRAINING RESULTS</a:t>
            </a:r>
            <a:endParaRPr lang="en-AU" sz="3200" b="1" dirty="0"/>
          </a:p>
        </p:txBody>
      </p:sp>
      <p:sp>
        <p:nvSpPr>
          <p:cNvPr id="15"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102784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Generic2">
    <p:bg>
      <p:bgPr>
        <a:blipFill dpi="0" rotWithShape="1">
          <a:blip r:embed="rId2">
            <a:lum/>
          </a:blip>
          <a:srcRect/>
          <a:stretch>
            <a:fillRect r="7000"/>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971317" y="1820011"/>
            <a:ext cx="5799908" cy="1615916"/>
          </a:xfrm>
          <a:prstGeom prst="rect">
            <a:avLst/>
          </a:prstGeom>
        </p:spPr>
        <p:txBody>
          <a:bodyPr anchor="ctr"/>
          <a:lstStyle>
            <a:lvl1pPr algn="r">
              <a:defRPr sz="4800" b="0">
                <a:solidFill>
                  <a:schemeClr val="bg1"/>
                </a:solidFill>
              </a:defRPr>
            </a:lvl1pPr>
          </a:lstStyle>
          <a:p>
            <a:r>
              <a:rPr lang="en-US" dirty="0"/>
              <a:t>Title</a:t>
            </a:r>
          </a:p>
        </p:txBody>
      </p:sp>
      <p:sp>
        <p:nvSpPr>
          <p:cNvPr id="7" name="21 Marcador de texto"/>
          <p:cNvSpPr>
            <a:spLocks noGrp="1"/>
          </p:cNvSpPr>
          <p:nvPr>
            <p:ph type="body" sz="quarter" idx="10" hasCustomPrompt="1"/>
          </p:nvPr>
        </p:nvSpPr>
        <p:spPr>
          <a:xfrm>
            <a:off x="5971317" y="4865941"/>
            <a:ext cx="5799468" cy="1335617"/>
          </a:xfrm>
          <a:prstGeom prst="rect">
            <a:avLst/>
          </a:prstGeom>
        </p:spPr>
        <p:txBody>
          <a:bodyPr/>
          <a:lstStyle>
            <a:lvl1pPr marL="0" marR="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solidFill>
                  <a:schemeClr val="bg1"/>
                </a:solidFill>
              </a:defRPr>
            </a:lvl1pPr>
          </a:lstStyle>
          <a:p>
            <a:pPr lvl="0"/>
            <a:r>
              <a:rPr lang="es-ES" dirty="0" err="1"/>
              <a:t>Consultant</a:t>
            </a:r>
            <a:r>
              <a:rPr lang="es-ES" dirty="0"/>
              <a:t> </a:t>
            </a:r>
            <a:r>
              <a:rPr lang="es-ES" dirty="0" err="1"/>
              <a:t>Name</a:t>
            </a:r>
            <a:r>
              <a:rPr lang="es-ES" dirty="0"/>
              <a:t> 1</a:t>
            </a:r>
          </a:p>
          <a:p>
            <a:pPr marL="0" marR="0" lvl="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err="1"/>
              <a:t>Consultant</a:t>
            </a:r>
            <a:r>
              <a:rPr lang="es-ES" dirty="0"/>
              <a:t> </a:t>
            </a:r>
            <a:r>
              <a:rPr lang="es-ES" dirty="0" err="1"/>
              <a:t>Name</a:t>
            </a:r>
            <a:r>
              <a:rPr lang="es-ES" dirty="0"/>
              <a:t> 2</a:t>
            </a:r>
          </a:p>
          <a:p>
            <a:pPr marL="0" marR="0" lvl="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err="1"/>
              <a:t>Consultant</a:t>
            </a:r>
            <a:r>
              <a:rPr lang="es-ES" dirty="0"/>
              <a:t> </a:t>
            </a:r>
            <a:r>
              <a:rPr lang="es-ES" dirty="0" err="1"/>
              <a:t>Name</a:t>
            </a:r>
            <a:r>
              <a:rPr lang="es-ES" dirty="0"/>
              <a:t> 3</a:t>
            </a:r>
          </a:p>
          <a:p>
            <a:pPr lvl="0"/>
            <a:endParaRPr lang="es-ES" dirty="0"/>
          </a:p>
        </p:txBody>
      </p:sp>
      <p:sp>
        <p:nvSpPr>
          <p:cNvPr id="13" name="21 Marcador de texto"/>
          <p:cNvSpPr>
            <a:spLocks noGrp="1"/>
          </p:cNvSpPr>
          <p:nvPr>
            <p:ph type="body" sz="quarter" idx="11" hasCustomPrompt="1"/>
          </p:nvPr>
        </p:nvSpPr>
        <p:spPr>
          <a:xfrm>
            <a:off x="5971757" y="3481501"/>
            <a:ext cx="5799468" cy="1335617"/>
          </a:xfrm>
          <a:prstGeom prst="rect">
            <a:avLst/>
          </a:prstGeom>
        </p:spPr>
        <p:txBody>
          <a:bodyPr/>
          <a:lstStyle>
            <a:lvl1pPr marL="0" marR="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667" i="1" baseline="0">
                <a:solidFill>
                  <a:schemeClr val="bg1"/>
                </a:solidFill>
              </a:defRPr>
            </a:lvl1pPr>
          </a:lstStyle>
          <a:p>
            <a:pPr lvl="0"/>
            <a:r>
              <a:rPr lang="es-ES" dirty="0" err="1"/>
              <a:t>Subtitle</a:t>
            </a:r>
            <a:endParaRPr lang="es-ES" dirty="0"/>
          </a:p>
          <a:p>
            <a:pPr lvl="0"/>
            <a:endParaRPr lang="es-ES" dirty="0"/>
          </a:p>
        </p:txBody>
      </p:sp>
    </p:spTree>
    <p:extLst>
      <p:ext uri="{BB962C8B-B14F-4D97-AF65-F5344CB8AC3E}">
        <p14:creationId xmlns:p14="http://schemas.microsoft.com/office/powerpoint/2010/main" val="1639990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_IMPLEMENTATION MODEL">
    <p:spTree>
      <p:nvGrpSpPr>
        <p:cNvPr id="1" name=""/>
        <p:cNvGrpSpPr/>
        <p:nvPr/>
      </p:nvGrpSpPr>
      <p:grpSpPr>
        <a:xfrm>
          <a:off x="0" y="0"/>
          <a:ext cx="0" cy="0"/>
          <a:chOff x="0" y="0"/>
          <a:chExt cx="0" cy="0"/>
        </a:xfrm>
      </p:grpSpPr>
      <p:sp>
        <p:nvSpPr>
          <p:cNvPr id="14" name="Rectangle 13"/>
          <p:cNvSpPr/>
          <p:nvPr userDrawn="1"/>
        </p:nvSpPr>
        <p:spPr>
          <a:xfrm>
            <a:off x="611141" y="542543"/>
            <a:ext cx="5588389" cy="584775"/>
          </a:xfrm>
          <a:prstGeom prst="rect">
            <a:avLst/>
          </a:prstGeom>
        </p:spPr>
        <p:txBody>
          <a:bodyPr wrap="none">
            <a:spAutoFit/>
          </a:bodyPr>
          <a:lstStyle/>
          <a:p>
            <a:r>
              <a:rPr lang="en-AU" sz="3200" dirty="0"/>
              <a:t>KT SE IMPLEMENTATION MODEL</a:t>
            </a:r>
          </a:p>
        </p:txBody>
      </p:sp>
      <p:sp>
        <p:nvSpPr>
          <p:cNvPr id="5" name="Rectangle 4"/>
          <p:cNvSpPr/>
          <p:nvPr userDrawn="1"/>
        </p:nvSpPr>
        <p:spPr>
          <a:xfrm>
            <a:off x="2615877" y="4477326"/>
            <a:ext cx="5917760" cy="1534573"/>
          </a:xfrm>
          <a:prstGeom prst="rect">
            <a:avLst/>
          </a:prstGeom>
          <a:solidFill>
            <a:schemeClr val="tx1">
              <a:lumMod val="85000"/>
              <a:lumOff val="1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endParaRPr lang="en-US" sz="2133" b="1">
              <a:solidFill>
                <a:schemeClr val="bg1"/>
              </a:solidFill>
              <a:effectLst>
                <a:outerShdw blurRad="38100" dist="38100" dir="2700000" algn="tl">
                  <a:srgbClr val="000000">
                    <a:alpha val="43137"/>
                  </a:srgbClr>
                </a:outerShdw>
              </a:effectLst>
            </a:endParaRPr>
          </a:p>
        </p:txBody>
      </p:sp>
      <p:sp>
        <p:nvSpPr>
          <p:cNvPr id="16" name="Rectangle 15"/>
          <p:cNvSpPr/>
          <p:nvPr userDrawn="1"/>
        </p:nvSpPr>
        <p:spPr>
          <a:xfrm>
            <a:off x="2615877" y="1365536"/>
            <a:ext cx="5917760" cy="1534573"/>
          </a:xfrm>
          <a:prstGeom prst="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endParaRPr lang="en-US" sz="2133" b="1">
              <a:solidFill>
                <a:schemeClr val="bg1"/>
              </a:solidFill>
              <a:effectLst>
                <a:outerShdw blurRad="38100" dist="38100" dir="2700000" algn="tl">
                  <a:srgbClr val="000000">
                    <a:alpha val="43137"/>
                  </a:srgbClr>
                </a:outerShdw>
              </a:effectLst>
            </a:endParaRPr>
          </a:p>
        </p:txBody>
      </p:sp>
      <p:sp>
        <p:nvSpPr>
          <p:cNvPr id="17" name="Rectangle 16"/>
          <p:cNvSpPr/>
          <p:nvPr userDrawn="1"/>
        </p:nvSpPr>
        <p:spPr>
          <a:xfrm>
            <a:off x="2615877" y="2920650"/>
            <a:ext cx="5917760" cy="1534573"/>
          </a:xfrm>
          <a:prstGeom prst="rect">
            <a:avLst/>
          </a:prstGeom>
          <a:solidFill>
            <a:schemeClr val="tx1">
              <a:lumMod val="65000"/>
              <a:lumOff val="3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endParaRPr lang="en-US" sz="2133" b="1">
              <a:solidFill>
                <a:schemeClr val="bg1"/>
              </a:solidFill>
              <a:effectLst>
                <a:outerShdw blurRad="38100" dist="38100" dir="2700000" algn="tl">
                  <a:srgbClr val="000000">
                    <a:alpha val="43137"/>
                  </a:srgbClr>
                </a:outerShdw>
              </a:effectLst>
            </a:endParaRPr>
          </a:p>
        </p:txBody>
      </p:sp>
      <p:sp>
        <p:nvSpPr>
          <p:cNvPr id="30" name="Text Box 115"/>
          <p:cNvSpPr txBox="1">
            <a:spLocks noChangeArrowheads="1"/>
          </p:cNvSpPr>
          <p:nvPr userDrawn="1"/>
        </p:nvSpPr>
        <p:spPr bwMode="auto">
          <a:xfrm>
            <a:off x="3594296" y="4521834"/>
            <a:ext cx="3207285" cy="1282082"/>
          </a:xfrm>
          <a:prstGeom prst="rect">
            <a:avLst/>
          </a:prstGeom>
          <a:noFill/>
          <a:ln w="9525">
            <a:noFill/>
            <a:miter lim="800000"/>
            <a:headEnd/>
            <a:tailEnd/>
          </a:ln>
        </p:spPr>
        <p:txBody>
          <a:bodyPr wrap="square">
            <a:spAutoFit/>
          </a:bodyPr>
          <a:lstStyle/>
          <a:p>
            <a:pPr algn="ctr">
              <a:spcBef>
                <a:spcPct val="50000"/>
              </a:spcBef>
            </a:pPr>
            <a:r>
              <a:rPr lang="en-US" sz="1733" b="1" dirty="0">
                <a:solidFill>
                  <a:schemeClr val="bg1"/>
                </a:solidFill>
                <a:effectLst>
                  <a:outerShdw blurRad="38100" dist="38100" dir="2700000" algn="tl">
                    <a:srgbClr val="000000">
                      <a:alpha val="43137"/>
                    </a:srgbClr>
                  </a:outerShdw>
                </a:effectLst>
              </a:rPr>
              <a:t>Performance System Integration</a:t>
            </a:r>
            <a:endParaRPr lang="en-US" sz="1733" dirty="0">
              <a:solidFill>
                <a:schemeClr val="bg1"/>
              </a:solidFill>
              <a:effectLst>
                <a:outerShdw blurRad="38100" dist="38100" dir="2700000" algn="tl">
                  <a:srgbClr val="000000">
                    <a:alpha val="43137"/>
                  </a:srgbClr>
                </a:outerShdw>
              </a:effectLst>
            </a:endParaRPr>
          </a:p>
          <a:p>
            <a:pPr algn="ctr">
              <a:spcBef>
                <a:spcPct val="50000"/>
              </a:spcBef>
            </a:pPr>
            <a:r>
              <a:rPr lang="en-US" sz="1333" dirty="0">
                <a:solidFill>
                  <a:schemeClr val="bg1"/>
                </a:solidFill>
              </a:rPr>
              <a:t>To ensure that the work environment (expectations, measure, tool/resources, consequences and feedback) is conducive to using the new skills</a:t>
            </a:r>
          </a:p>
        </p:txBody>
      </p:sp>
      <p:sp>
        <p:nvSpPr>
          <p:cNvPr id="31" name="Text Box 114"/>
          <p:cNvSpPr txBox="1">
            <a:spLocks noChangeArrowheads="1"/>
          </p:cNvSpPr>
          <p:nvPr userDrawn="1"/>
        </p:nvSpPr>
        <p:spPr bwMode="auto">
          <a:xfrm>
            <a:off x="3983435" y="3103535"/>
            <a:ext cx="3104403" cy="1097608"/>
          </a:xfrm>
          <a:prstGeom prst="rect">
            <a:avLst/>
          </a:prstGeom>
          <a:noFill/>
          <a:ln w="9525">
            <a:noFill/>
            <a:miter lim="800000"/>
            <a:headEnd/>
            <a:tailEnd/>
          </a:ln>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lang="en-US" sz="1867" b="1" dirty="0">
                <a:solidFill>
                  <a:schemeClr val="bg1"/>
                </a:solidFill>
                <a:effectLst>
                  <a:outerShdw blurRad="38100" dist="38100" dir="2700000" algn="tl">
                    <a:srgbClr val="000000">
                      <a:alpha val="43137"/>
                    </a:srgbClr>
                  </a:outerShdw>
                </a:effectLst>
                <a:cs typeface="Calibri"/>
              </a:rPr>
              <a:t>Process</a:t>
            </a:r>
            <a:r>
              <a:rPr lang="en-US" sz="1867" b="1" baseline="0" dirty="0">
                <a:solidFill>
                  <a:schemeClr val="bg1"/>
                </a:solidFill>
                <a:effectLst>
                  <a:outerShdw blurRad="38100" dist="38100" dir="2700000" algn="tl">
                    <a:srgbClr val="000000">
                      <a:alpha val="43137"/>
                    </a:srgbClr>
                  </a:outerShdw>
                </a:effectLst>
                <a:cs typeface="Calibri"/>
              </a:rPr>
              <a:t> </a:t>
            </a:r>
            <a:r>
              <a:rPr lang="en-US" sz="1867" b="1" dirty="0">
                <a:solidFill>
                  <a:schemeClr val="bg1"/>
                </a:solidFill>
                <a:effectLst>
                  <a:outerShdw blurRad="38100" dist="38100" dir="2700000" algn="tl">
                    <a:srgbClr val="000000">
                      <a:alpha val="43137"/>
                    </a:srgbClr>
                  </a:outerShdw>
                </a:effectLst>
                <a:cs typeface="Calibri"/>
              </a:rPr>
              <a:t>Integration</a:t>
            </a:r>
            <a:endParaRPr lang="en-US" sz="1867" dirty="0">
              <a:solidFill>
                <a:schemeClr val="bg1"/>
              </a:solidFill>
              <a:effectLst>
                <a:outerShdw blurRad="38100" dist="38100" dir="2700000" algn="tl">
                  <a:srgbClr val="000000">
                    <a:alpha val="43137"/>
                  </a:srgbClr>
                </a:outerShdw>
              </a:effectLst>
              <a:cs typeface="Calibri"/>
            </a:endParaRPr>
          </a:p>
          <a:p>
            <a:pPr algn="ctr">
              <a:spcBef>
                <a:spcPct val="50000"/>
              </a:spcBef>
            </a:pPr>
            <a:r>
              <a:rPr lang="en-US" sz="1333" dirty="0">
                <a:solidFill>
                  <a:schemeClr val="bg1"/>
                </a:solidFill>
                <a:cs typeface="Calibri"/>
              </a:rPr>
              <a:t>To align case and knowledge management tools  with issue resolution work flow and documentation standards.</a:t>
            </a:r>
          </a:p>
        </p:txBody>
      </p:sp>
      <p:sp>
        <p:nvSpPr>
          <p:cNvPr id="32" name="Text Box 116"/>
          <p:cNvSpPr txBox="1">
            <a:spLocks noChangeArrowheads="1"/>
          </p:cNvSpPr>
          <p:nvPr userDrawn="1"/>
        </p:nvSpPr>
        <p:spPr bwMode="auto">
          <a:xfrm>
            <a:off x="3574860" y="1479853"/>
            <a:ext cx="3141349" cy="1282082"/>
          </a:xfrm>
          <a:prstGeom prst="rect">
            <a:avLst/>
          </a:prstGeom>
          <a:noFill/>
          <a:ln w="9525">
            <a:noFill/>
            <a:miter lim="800000"/>
            <a:headEnd/>
            <a:tailEnd/>
          </a:ln>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lang="en-US" sz="1733" b="1" kern="1200" dirty="0">
                <a:solidFill>
                  <a:schemeClr val="bg1"/>
                </a:solidFill>
                <a:effectLst>
                  <a:outerShdw blurRad="38100" dist="38100" dir="2700000" algn="tl">
                    <a:srgbClr val="000000">
                      <a:alpha val="43137"/>
                    </a:srgbClr>
                  </a:outerShdw>
                </a:effectLst>
                <a:latin typeface="+mn-lt"/>
                <a:ea typeface="+mn-ea"/>
                <a:cs typeface="Calibri"/>
              </a:rPr>
              <a:t>Coaching On-the-Job</a:t>
            </a:r>
          </a:p>
          <a:p>
            <a:pPr algn="ctr">
              <a:spcBef>
                <a:spcPct val="50000"/>
              </a:spcBef>
            </a:pPr>
            <a:r>
              <a:rPr lang="en-US" sz="1333" dirty="0">
                <a:solidFill>
                  <a:schemeClr val="bg1"/>
                </a:solidFill>
              </a:rPr>
              <a:t>To ensure that time guidance is available through content and process experts: results measured and appropriate behavior is reinforced.</a:t>
            </a:r>
          </a:p>
        </p:txBody>
      </p:sp>
      <p:sp>
        <p:nvSpPr>
          <p:cNvPr id="3" name="Rectangle 2"/>
          <p:cNvSpPr/>
          <p:nvPr userDrawn="1"/>
        </p:nvSpPr>
        <p:spPr>
          <a:xfrm rot="5400000">
            <a:off x="-180922" y="2266007"/>
            <a:ext cx="4695937" cy="2848104"/>
          </a:xfrm>
          <a:custGeom>
            <a:avLst/>
            <a:gdLst>
              <a:gd name="connsiteX0" fmla="*/ 0 w 4715463"/>
              <a:gd name="connsiteY0" fmla="*/ 0 h 888962"/>
              <a:gd name="connsiteX1" fmla="*/ 4715463 w 4715463"/>
              <a:gd name="connsiteY1" fmla="*/ 0 h 888962"/>
              <a:gd name="connsiteX2" fmla="*/ 4715463 w 4715463"/>
              <a:gd name="connsiteY2" fmla="*/ 888962 h 888962"/>
              <a:gd name="connsiteX3" fmla="*/ 0 w 4715463"/>
              <a:gd name="connsiteY3" fmla="*/ 888962 h 888962"/>
              <a:gd name="connsiteX4" fmla="*/ 0 w 4715463"/>
              <a:gd name="connsiteY4" fmla="*/ 0 h 888962"/>
              <a:gd name="connsiteX0" fmla="*/ 0 w 4715463"/>
              <a:gd name="connsiteY0" fmla="*/ 398905 h 1287867"/>
              <a:gd name="connsiteX1" fmla="*/ 2383951 w 4715463"/>
              <a:gd name="connsiteY1" fmla="*/ 0 h 1287867"/>
              <a:gd name="connsiteX2" fmla="*/ 4715463 w 4715463"/>
              <a:gd name="connsiteY2" fmla="*/ 398905 h 1287867"/>
              <a:gd name="connsiteX3" fmla="*/ 4715463 w 4715463"/>
              <a:gd name="connsiteY3" fmla="*/ 1287867 h 1287867"/>
              <a:gd name="connsiteX4" fmla="*/ 0 w 4715463"/>
              <a:gd name="connsiteY4" fmla="*/ 1287867 h 1287867"/>
              <a:gd name="connsiteX5" fmla="*/ 0 w 4715463"/>
              <a:gd name="connsiteY5" fmla="*/ 398905 h 1287867"/>
              <a:gd name="connsiteX0" fmla="*/ 0 w 4715463"/>
              <a:gd name="connsiteY0" fmla="*/ 398905 h 1287867"/>
              <a:gd name="connsiteX1" fmla="*/ 2383951 w 4715463"/>
              <a:gd name="connsiteY1" fmla="*/ 0 h 1287867"/>
              <a:gd name="connsiteX2" fmla="*/ 4715463 w 4715463"/>
              <a:gd name="connsiteY2" fmla="*/ 398905 h 1287867"/>
              <a:gd name="connsiteX3" fmla="*/ 4715463 w 4715463"/>
              <a:gd name="connsiteY3" fmla="*/ 1287867 h 1287867"/>
              <a:gd name="connsiteX4" fmla="*/ 0 w 4715463"/>
              <a:gd name="connsiteY4" fmla="*/ 1287867 h 1287867"/>
              <a:gd name="connsiteX5" fmla="*/ 0 w 4715463"/>
              <a:gd name="connsiteY5" fmla="*/ 398905 h 1287867"/>
              <a:gd name="connsiteX0" fmla="*/ 0 w 4715463"/>
              <a:gd name="connsiteY0" fmla="*/ 398905 h 1287867"/>
              <a:gd name="connsiteX1" fmla="*/ 2383951 w 4715463"/>
              <a:gd name="connsiteY1" fmla="*/ 0 h 1287867"/>
              <a:gd name="connsiteX2" fmla="*/ 4715463 w 4715463"/>
              <a:gd name="connsiteY2" fmla="*/ 398905 h 1287867"/>
              <a:gd name="connsiteX3" fmla="*/ 4715463 w 4715463"/>
              <a:gd name="connsiteY3" fmla="*/ 1287867 h 1287867"/>
              <a:gd name="connsiteX4" fmla="*/ 0 w 4715463"/>
              <a:gd name="connsiteY4" fmla="*/ 1287867 h 1287867"/>
              <a:gd name="connsiteX5" fmla="*/ 0 w 4715463"/>
              <a:gd name="connsiteY5" fmla="*/ 398905 h 1287867"/>
              <a:gd name="connsiteX0" fmla="*/ 0 w 4715463"/>
              <a:gd name="connsiteY0" fmla="*/ 398905 h 1287867"/>
              <a:gd name="connsiteX1" fmla="*/ 2383951 w 4715463"/>
              <a:gd name="connsiteY1" fmla="*/ 0 h 1287867"/>
              <a:gd name="connsiteX2" fmla="*/ 4715463 w 4715463"/>
              <a:gd name="connsiteY2" fmla="*/ 398905 h 1287867"/>
              <a:gd name="connsiteX3" fmla="*/ 4715463 w 4715463"/>
              <a:gd name="connsiteY3" fmla="*/ 1287867 h 1287867"/>
              <a:gd name="connsiteX4" fmla="*/ 0 w 4715463"/>
              <a:gd name="connsiteY4" fmla="*/ 1287867 h 1287867"/>
              <a:gd name="connsiteX5" fmla="*/ 0 w 4715463"/>
              <a:gd name="connsiteY5" fmla="*/ 398905 h 1287867"/>
              <a:gd name="connsiteX0" fmla="*/ 0 w 4715463"/>
              <a:gd name="connsiteY0" fmla="*/ 391023 h 1279985"/>
              <a:gd name="connsiteX1" fmla="*/ 2352420 w 4715463"/>
              <a:gd name="connsiteY1" fmla="*/ 0 h 1279985"/>
              <a:gd name="connsiteX2" fmla="*/ 4715463 w 4715463"/>
              <a:gd name="connsiteY2" fmla="*/ 391023 h 1279985"/>
              <a:gd name="connsiteX3" fmla="*/ 4715463 w 4715463"/>
              <a:gd name="connsiteY3" fmla="*/ 1279985 h 1279985"/>
              <a:gd name="connsiteX4" fmla="*/ 0 w 4715463"/>
              <a:gd name="connsiteY4" fmla="*/ 1279985 h 1279985"/>
              <a:gd name="connsiteX5" fmla="*/ 0 w 4715463"/>
              <a:gd name="connsiteY5" fmla="*/ 391023 h 1279985"/>
              <a:gd name="connsiteX0" fmla="*/ 0 w 4715463"/>
              <a:gd name="connsiteY0" fmla="*/ 391023 h 1279985"/>
              <a:gd name="connsiteX1" fmla="*/ 2352420 w 4715463"/>
              <a:gd name="connsiteY1" fmla="*/ 0 h 1279985"/>
              <a:gd name="connsiteX2" fmla="*/ 4715463 w 4715463"/>
              <a:gd name="connsiteY2" fmla="*/ 391023 h 1279985"/>
              <a:gd name="connsiteX3" fmla="*/ 4715463 w 4715463"/>
              <a:gd name="connsiteY3" fmla="*/ 1279985 h 1279985"/>
              <a:gd name="connsiteX4" fmla="*/ 0 w 4715463"/>
              <a:gd name="connsiteY4" fmla="*/ 1279985 h 1279985"/>
              <a:gd name="connsiteX5" fmla="*/ 0 w 4715463"/>
              <a:gd name="connsiteY5" fmla="*/ 391023 h 1279985"/>
              <a:gd name="connsiteX0" fmla="*/ 0 w 4715463"/>
              <a:gd name="connsiteY0" fmla="*/ 391023 h 1279985"/>
              <a:gd name="connsiteX1" fmla="*/ 2352420 w 4715463"/>
              <a:gd name="connsiteY1" fmla="*/ 0 h 1279985"/>
              <a:gd name="connsiteX2" fmla="*/ 4715463 w 4715463"/>
              <a:gd name="connsiteY2" fmla="*/ 391023 h 1279985"/>
              <a:gd name="connsiteX3" fmla="*/ 4715463 w 4715463"/>
              <a:gd name="connsiteY3" fmla="*/ 1279985 h 1279985"/>
              <a:gd name="connsiteX4" fmla="*/ 0 w 4715463"/>
              <a:gd name="connsiteY4" fmla="*/ 1279985 h 1279985"/>
              <a:gd name="connsiteX5" fmla="*/ 0 w 4715463"/>
              <a:gd name="connsiteY5" fmla="*/ 391023 h 1279985"/>
              <a:gd name="connsiteX0" fmla="*/ 0 w 4715463"/>
              <a:gd name="connsiteY0" fmla="*/ 391023 h 1279985"/>
              <a:gd name="connsiteX1" fmla="*/ 2352420 w 4715463"/>
              <a:gd name="connsiteY1" fmla="*/ 0 h 1279985"/>
              <a:gd name="connsiteX2" fmla="*/ 4715463 w 4715463"/>
              <a:gd name="connsiteY2" fmla="*/ 391023 h 1279985"/>
              <a:gd name="connsiteX3" fmla="*/ 4715463 w 4715463"/>
              <a:gd name="connsiteY3" fmla="*/ 1279985 h 1279985"/>
              <a:gd name="connsiteX4" fmla="*/ 0 w 4715463"/>
              <a:gd name="connsiteY4" fmla="*/ 1279985 h 1279985"/>
              <a:gd name="connsiteX5" fmla="*/ 0 w 4715463"/>
              <a:gd name="connsiteY5" fmla="*/ 391023 h 1279985"/>
              <a:gd name="connsiteX0" fmla="*/ 0 w 4715463"/>
              <a:gd name="connsiteY0" fmla="*/ 391023 h 1279985"/>
              <a:gd name="connsiteX1" fmla="*/ 2352420 w 4715463"/>
              <a:gd name="connsiteY1" fmla="*/ 0 h 1279985"/>
              <a:gd name="connsiteX2" fmla="*/ 4715463 w 4715463"/>
              <a:gd name="connsiteY2" fmla="*/ 391023 h 1279985"/>
              <a:gd name="connsiteX3" fmla="*/ 4715463 w 4715463"/>
              <a:gd name="connsiteY3" fmla="*/ 1279985 h 1279985"/>
              <a:gd name="connsiteX4" fmla="*/ 0 w 4715463"/>
              <a:gd name="connsiteY4" fmla="*/ 1279985 h 1279985"/>
              <a:gd name="connsiteX5" fmla="*/ 0 w 4715463"/>
              <a:gd name="connsiteY5" fmla="*/ 391023 h 127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5463" h="1279985">
                <a:moveTo>
                  <a:pt x="0" y="391023"/>
                </a:moveTo>
                <a:lnTo>
                  <a:pt x="2352420" y="0"/>
                </a:lnTo>
                <a:lnTo>
                  <a:pt x="4715463" y="391023"/>
                </a:lnTo>
                <a:lnTo>
                  <a:pt x="4715463" y="1279985"/>
                </a:lnTo>
                <a:lnTo>
                  <a:pt x="0" y="1279985"/>
                </a:lnTo>
                <a:lnTo>
                  <a:pt x="0" y="391023"/>
                </a:lnTo>
                <a:close/>
              </a:path>
            </a:pathLst>
          </a:custGeom>
          <a:gradFill flip="none" rotWithShape="1">
            <a:gsLst>
              <a:gs pos="0">
                <a:schemeClr val="tx2">
                  <a:lumMod val="75000"/>
                </a:schemeClr>
              </a:gs>
              <a:gs pos="71000">
                <a:srgbClr val="0076A8"/>
              </a:gs>
            </a:gsLst>
            <a:path path="circle">
              <a:fillToRect l="100000" t="100000"/>
            </a:path>
            <a:tileRect r="-100000" b="-100000"/>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endParaRPr lang="en-US" sz="2133" b="1">
              <a:solidFill>
                <a:schemeClr val="bg1"/>
              </a:solidFill>
              <a:effectLst>
                <a:outerShdw blurRad="38100" dist="38100" dir="2700000" algn="tl">
                  <a:srgbClr val="000000">
                    <a:alpha val="43137"/>
                  </a:srgbClr>
                </a:outerShdw>
              </a:effectLst>
            </a:endParaRPr>
          </a:p>
        </p:txBody>
      </p:sp>
      <p:sp>
        <p:nvSpPr>
          <p:cNvPr id="29" name="Text Box 111"/>
          <p:cNvSpPr txBox="1">
            <a:spLocks noChangeArrowheads="1"/>
          </p:cNvSpPr>
          <p:nvPr userDrawn="1"/>
        </p:nvSpPr>
        <p:spPr bwMode="auto">
          <a:xfrm>
            <a:off x="1026766" y="2704367"/>
            <a:ext cx="1985477" cy="2102820"/>
          </a:xfrm>
          <a:prstGeom prst="rect">
            <a:avLst/>
          </a:prstGeom>
          <a:noFill/>
          <a:ln w="9525">
            <a:noFill/>
            <a:miter lim="800000"/>
            <a:headEnd/>
            <a:tailEnd/>
          </a:ln>
        </p:spPr>
        <p:txBody>
          <a:bodyPr wrap="square">
            <a:spAutoFit/>
          </a:bodyPr>
          <a:lstStyle/>
          <a:p>
            <a:pPr algn="ctr">
              <a:spcBef>
                <a:spcPct val="50000"/>
              </a:spcBef>
            </a:pPr>
            <a:r>
              <a:rPr lang="en-US" sz="1867" b="1" dirty="0">
                <a:solidFill>
                  <a:schemeClr val="bg1"/>
                </a:solidFill>
                <a:effectLst>
                  <a:outerShdw blurRad="38100" dist="38100" dir="2700000" algn="tl">
                    <a:srgbClr val="000000">
                      <a:alpha val="43137"/>
                    </a:srgbClr>
                  </a:outerShdw>
                </a:effectLst>
                <a:cs typeface="Calibri"/>
              </a:rPr>
              <a:t>Troubleshooting Training</a:t>
            </a:r>
            <a:endParaRPr lang="en-US" sz="1867" dirty="0">
              <a:solidFill>
                <a:schemeClr val="bg1"/>
              </a:solidFill>
              <a:effectLst>
                <a:outerShdw blurRad="38100" dist="38100" dir="2700000" algn="tl">
                  <a:srgbClr val="000000">
                    <a:alpha val="43137"/>
                  </a:srgbClr>
                </a:outerShdw>
              </a:effectLst>
              <a:cs typeface="Calibri"/>
            </a:endParaRPr>
          </a:p>
          <a:p>
            <a:pPr algn="ctr">
              <a:spcBef>
                <a:spcPts val="0"/>
              </a:spcBef>
            </a:pPr>
            <a:r>
              <a:rPr lang="en-US" sz="1333" dirty="0">
                <a:solidFill>
                  <a:schemeClr val="bg1"/>
                </a:solidFill>
                <a:cs typeface="Calibri"/>
              </a:rPr>
              <a:t>To develop engineers in </a:t>
            </a:r>
          </a:p>
          <a:p>
            <a:pPr algn="ctr">
              <a:spcBef>
                <a:spcPts val="0"/>
              </a:spcBef>
            </a:pPr>
            <a:r>
              <a:rPr lang="en-US" sz="1333" dirty="0">
                <a:solidFill>
                  <a:schemeClr val="bg1"/>
                </a:solidFill>
                <a:cs typeface="Calibri"/>
              </a:rPr>
              <a:t>best-in class troubleshooting, </a:t>
            </a:r>
          </a:p>
          <a:p>
            <a:pPr algn="ctr">
              <a:spcBef>
                <a:spcPts val="0"/>
              </a:spcBef>
            </a:pPr>
            <a:r>
              <a:rPr lang="en-US" sz="1333" dirty="0">
                <a:solidFill>
                  <a:schemeClr val="bg1"/>
                </a:solidFill>
                <a:cs typeface="Calibri"/>
              </a:rPr>
              <a:t>handling of incidents /</a:t>
            </a:r>
            <a:r>
              <a:rPr lang="en-US" sz="1333" baseline="0" dirty="0">
                <a:solidFill>
                  <a:schemeClr val="bg1"/>
                </a:solidFill>
                <a:cs typeface="Calibri"/>
              </a:rPr>
              <a:t> </a:t>
            </a:r>
            <a:r>
              <a:rPr lang="en-US" sz="1333" dirty="0">
                <a:solidFill>
                  <a:schemeClr val="bg1"/>
                </a:solidFill>
                <a:cs typeface="Calibri"/>
              </a:rPr>
              <a:t>problems and </a:t>
            </a:r>
          </a:p>
          <a:p>
            <a:pPr algn="ctr">
              <a:spcBef>
                <a:spcPts val="0"/>
              </a:spcBef>
            </a:pPr>
            <a:r>
              <a:rPr lang="en-US" sz="1333" dirty="0">
                <a:solidFill>
                  <a:schemeClr val="bg1"/>
                </a:solidFill>
                <a:cs typeface="Calibri"/>
              </a:rPr>
              <a:t>ensure consistent documentation.</a:t>
            </a:r>
          </a:p>
        </p:txBody>
      </p:sp>
      <p:sp>
        <p:nvSpPr>
          <p:cNvPr id="2" name="Rectangle 1"/>
          <p:cNvSpPr/>
          <p:nvPr userDrawn="1"/>
        </p:nvSpPr>
        <p:spPr>
          <a:xfrm>
            <a:off x="6873854" y="1375763"/>
            <a:ext cx="3889087" cy="4695939"/>
          </a:xfrm>
          <a:custGeom>
            <a:avLst/>
            <a:gdLst>
              <a:gd name="connsiteX0" fmla="*/ 0 w 1929609"/>
              <a:gd name="connsiteY0" fmla="*/ 0 h 3521955"/>
              <a:gd name="connsiteX1" fmla="*/ 1929609 w 1929609"/>
              <a:gd name="connsiteY1" fmla="*/ 0 h 3521955"/>
              <a:gd name="connsiteX2" fmla="*/ 1929609 w 1929609"/>
              <a:gd name="connsiteY2" fmla="*/ 3521955 h 3521955"/>
              <a:gd name="connsiteX3" fmla="*/ 0 w 1929609"/>
              <a:gd name="connsiteY3" fmla="*/ 3521955 h 3521955"/>
              <a:gd name="connsiteX4" fmla="*/ 0 w 1929609"/>
              <a:gd name="connsiteY4" fmla="*/ 0 h 3521955"/>
              <a:gd name="connsiteX0" fmla="*/ 16 w 1929625"/>
              <a:gd name="connsiteY0" fmla="*/ 0 h 3521955"/>
              <a:gd name="connsiteX1" fmla="*/ 1929625 w 1929625"/>
              <a:gd name="connsiteY1" fmla="*/ 0 h 3521955"/>
              <a:gd name="connsiteX2" fmla="*/ 1929625 w 1929625"/>
              <a:gd name="connsiteY2" fmla="*/ 3521955 h 3521955"/>
              <a:gd name="connsiteX3" fmla="*/ 16 w 1929625"/>
              <a:gd name="connsiteY3" fmla="*/ 3521955 h 3521955"/>
              <a:gd name="connsiteX4" fmla="*/ 635171 w 1929625"/>
              <a:gd name="connsiteY4" fmla="*/ 1752401 h 3521955"/>
              <a:gd name="connsiteX5" fmla="*/ 16 w 1929625"/>
              <a:gd name="connsiteY5" fmla="*/ 0 h 3521955"/>
              <a:gd name="connsiteX0" fmla="*/ 57 w 1929666"/>
              <a:gd name="connsiteY0" fmla="*/ 0 h 3521955"/>
              <a:gd name="connsiteX1" fmla="*/ 1929666 w 1929666"/>
              <a:gd name="connsiteY1" fmla="*/ 0 h 3521955"/>
              <a:gd name="connsiteX2" fmla="*/ 1929666 w 1929666"/>
              <a:gd name="connsiteY2" fmla="*/ 3521955 h 3521955"/>
              <a:gd name="connsiteX3" fmla="*/ 57 w 1929666"/>
              <a:gd name="connsiteY3" fmla="*/ 3521955 h 3521955"/>
              <a:gd name="connsiteX4" fmla="*/ 635212 w 1929666"/>
              <a:gd name="connsiteY4" fmla="*/ 1752401 h 3521955"/>
              <a:gd name="connsiteX5" fmla="*/ 57 w 1929666"/>
              <a:gd name="connsiteY5" fmla="*/ 0 h 3521955"/>
              <a:gd name="connsiteX0" fmla="*/ 0 w 1929609"/>
              <a:gd name="connsiteY0" fmla="*/ 0 h 3521955"/>
              <a:gd name="connsiteX1" fmla="*/ 1929609 w 1929609"/>
              <a:gd name="connsiteY1" fmla="*/ 0 h 3521955"/>
              <a:gd name="connsiteX2" fmla="*/ 1929609 w 1929609"/>
              <a:gd name="connsiteY2" fmla="*/ 3521955 h 3521955"/>
              <a:gd name="connsiteX3" fmla="*/ 0 w 1929609"/>
              <a:gd name="connsiteY3" fmla="*/ 3521955 h 3521955"/>
              <a:gd name="connsiteX4" fmla="*/ 635155 w 1929609"/>
              <a:gd name="connsiteY4" fmla="*/ 1752401 h 3521955"/>
              <a:gd name="connsiteX5" fmla="*/ 0 w 1929609"/>
              <a:gd name="connsiteY5" fmla="*/ 0 h 3521955"/>
              <a:gd name="connsiteX0" fmla="*/ 0 w 1929609"/>
              <a:gd name="connsiteY0" fmla="*/ 0 h 3521955"/>
              <a:gd name="connsiteX1" fmla="*/ 1929609 w 1929609"/>
              <a:gd name="connsiteY1" fmla="*/ 0 h 3521955"/>
              <a:gd name="connsiteX2" fmla="*/ 1929609 w 1929609"/>
              <a:gd name="connsiteY2" fmla="*/ 3521955 h 3521955"/>
              <a:gd name="connsiteX3" fmla="*/ 0 w 1929609"/>
              <a:gd name="connsiteY3" fmla="*/ 3521955 h 3521955"/>
              <a:gd name="connsiteX4" fmla="*/ 435111 w 1929609"/>
              <a:gd name="connsiteY4" fmla="*/ 1783932 h 3521955"/>
              <a:gd name="connsiteX5" fmla="*/ 0 w 1929609"/>
              <a:gd name="connsiteY5" fmla="*/ 0 h 3521955"/>
              <a:gd name="connsiteX0" fmla="*/ 0 w 1929609"/>
              <a:gd name="connsiteY0" fmla="*/ 0 h 3521955"/>
              <a:gd name="connsiteX1" fmla="*/ 1929609 w 1929609"/>
              <a:gd name="connsiteY1" fmla="*/ 0 h 3521955"/>
              <a:gd name="connsiteX2" fmla="*/ 1929609 w 1929609"/>
              <a:gd name="connsiteY2" fmla="*/ 3521955 h 3521955"/>
              <a:gd name="connsiteX3" fmla="*/ 0 w 1929609"/>
              <a:gd name="connsiteY3" fmla="*/ 3521955 h 3521955"/>
              <a:gd name="connsiteX4" fmla="*/ 435111 w 1929609"/>
              <a:gd name="connsiteY4" fmla="*/ 1783932 h 3521955"/>
              <a:gd name="connsiteX5" fmla="*/ 0 w 1929609"/>
              <a:gd name="connsiteY5" fmla="*/ 0 h 3521955"/>
              <a:gd name="connsiteX0" fmla="*/ 0 w 1929609"/>
              <a:gd name="connsiteY0" fmla="*/ 0 h 3521955"/>
              <a:gd name="connsiteX1" fmla="*/ 1929609 w 1929609"/>
              <a:gd name="connsiteY1" fmla="*/ 0 h 3521955"/>
              <a:gd name="connsiteX2" fmla="*/ 1929609 w 1929609"/>
              <a:gd name="connsiteY2" fmla="*/ 3521955 h 3521955"/>
              <a:gd name="connsiteX3" fmla="*/ 0 w 1929609"/>
              <a:gd name="connsiteY3" fmla="*/ 3521955 h 3521955"/>
              <a:gd name="connsiteX4" fmla="*/ 596770 w 1929609"/>
              <a:gd name="connsiteY4" fmla="*/ 1744519 h 3521955"/>
              <a:gd name="connsiteX5" fmla="*/ 0 w 1929609"/>
              <a:gd name="connsiteY5" fmla="*/ 0 h 352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9609" h="3521955">
                <a:moveTo>
                  <a:pt x="0" y="0"/>
                </a:moveTo>
                <a:lnTo>
                  <a:pt x="1929609" y="0"/>
                </a:lnTo>
                <a:lnTo>
                  <a:pt x="1929609" y="3521955"/>
                </a:lnTo>
                <a:lnTo>
                  <a:pt x="0" y="3521955"/>
                </a:lnTo>
                <a:lnTo>
                  <a:pt x="596770" y="1744519"/>
                </a:lnTo>
                <a:lnTo>
                  <a:pt x="0" y="0"/>
                </a:ln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endParaRPr lang="en-US" sz="2133" b="1">
              <a:solidFill>
                <a:schemeClr val="bg1"/>
              </a:solidFill>
              <a:effectLst>
                <a:outerShdw blurRad="38100" dist="38100" dir="2700000" algn="tl">
                  <a:srgbClr val="000000">
                    <a:alpha val="43137"/>
                  </a:srgbClr>
                </a:outerShdw>
              </a:effectLst>
            </a:endParaRPr>
          </a:p>
        </p:txBody>
      </p:sp>
      <p:sp>
        <p:nvSpPr>
          <p:cNvPr id="7" name="Rectangle 6"/>
          <p:cNvSpPr/>
          <p:nvPr userDrawn="1"/>
        </p:nvSpPr>
        <p:spPr>
          <a:xfrm>
            <a:off x="8059029" y="2920649"/>
            <a:ext cx="3259528" cy="1989840"/>
          </a:xfrm>
          <a:prstGeom prst="rect">
            <a:avLst/>
          </a:prstGeom>
        </p:spPr>
        <p:txBody>
          <a:bodyPr wrap="square">
            <a:spAutoFit/>
          </a:bodyPr>
          <a:lstStyle/>
          <a:p>
            <a:pPr algn="ctr" defTabSz="1007508">
              <a:lnSpc>
                <a:spcPct val="90000"/>
              </a:lnSpc>
              <a:spcBef>
                <a:spcPct val="0"/>
              </a:spcBef>
              <a:spcAft>
                <a:spcPct val="35000"/>
              </a:spcAft>
            </a:pPr>
            <a:r>
              <a:rPr lang="en-AU" sz="2400" b="1" dirty="0">
                <a:solidFill>
                  <a:schemeClr val="tx1"/>
                </a:solidFill>
                <a:effectLst/>
              </a:rPr>
              <a:t>Business Results</a:t>
            </a:r>
            <a:endParaRPr lang="en-AU" sz="1333" b="1" dirty="0">
              <a:solidFill>
                <a:schemeClr val="tx1"/>
              </a:solidFill>
              <a:effectLst/>
            </a:endParaRPr>
          </a:p>
          <a:p>
            <a:pPr marL="0" marR="0" indent="0" algn="ctr" defTabSz="1007508" rtl="0" eaLnBrk="1" fontAlgn="auto" latinLnBrk="0" hangingPunct="1">
              <a:lnSpc>
                <a:spcPct val="90000"/>
              </a:lnSpc>
              <a:spcBef>
                <a:spcPct val="0"/>
              </a:spcBef>
              <a:spcAft>
                <a:spcPct val="35000"/>
              </a:spcAft>
              <a:buClrTx/>
              <a:buSzTx/>
              <a:buFontTx/>
              <a:buNone/>
              <a:tabLst/>
              <a:defRPr/>
            </a:pPr>
            <a:r>
              <a:rPr lang="en-AU" sz="1333" dirty="0">
                <a:solidFill>
                  <a:schemeClr val="tx1"/>
                </a:solidFill>
                <a:cs typeface="Calibri"/>
              </a:rPr>
              <a:t>Focus to ensure added value: </a:t>
            </a:r>
            <a:br>
              <a:rPr lang="en-AU" sz="1333" dirty="0">
                <a:solidFill>
                  <a:schemeClr val="tx1"/>
                </a:solidFill>
                <a:cs typeface="Calibri"/>
              </a:rPr>
            </a:br>
            <a:r>
              <a:rPr lang="en-AU" sz="1333" dirty="0">
                <a:solidFill>
                  <a:schemeClr val="tx1"/>
                </a:solidFill>
                <a:cs typeface="Calibri"/>
              </a:rPr>
              <a:t>increase customer satisfaction,</a:t>
            </a:r>
            <a:r>
              <a:rPr lang="en-AU" sz="1333" baseline="0" dirty="0">
                <a:solidFill>
                  <a:schemeClr val="tx1"/>
                </a:solidFill>
                <a:cs typeface="Calibri"/>
              </a:rPr>
              <a:t> </a:t>
            </a:r>
            <a:br>
              <a:rPr lang="en-AU" sz="1333" baseline="0" dirty="0">
                <a:solidFill>
                  <a:schemeClr val="tx1"/>
                </a:solidFill>
                <a:cs typeface="Calibri"/>
              </a:rPr>
            </a:br>
            <a:r>
              <a:rPr lang="en-AU" sz="1333" dirty="0">
                <a:solidFill>
                  <a:schemeClr val="tx1"/>
                </a:solidFill>
                <a:cs typeface="Calibri"/>
              </a:rPr>
              <a:t>improve stability, </a:t>
            </a:r>
            <a:br>
              <a:rPr lang="en-AU" sz="1333" dirty="0">
                <a:solidFill>
                  <a:schemeClr val="tx1"/>
                </a:solidFill>
                <a:cs typeface="Calibri"/>
              </a:rPr>
            </a:br>
            <a:r>
              <a:rPr lang="en-AU" sz="1333" dirty="0">
                <a:solidFill>
                  <a:schemeClr val="tx1"/>
                </a:solidFill>
                <a:cs typeface="Calibri"/>
              </a:rPr>
              <a:t>reduce time-to-resolve, </a:t>
            </a:r>
            <a:br>
              <a:rPr lang="en-AU" sz="1333" dirty="0">
                <a:solidFill>
                  <a:schemeClr val="tx1"/>
                </a:solidFill>
                <a:cs typeface="Calibri"/>
              </a:rPr>
            </a:br>
            <a:r>
              <a:rPr lang="en-AU" sz="1333" dirty="0">
                <a:solidFill>
                  <a:schemeClr val="tx1"/>
                </a:solidFill>
                <a:cs typeface="Calibri"/>
              </a:rPr>
              <a:t>reduce</a:t>
            </a:r>
            <a:r>
              <a:rPr lang="en-AU" sz="1333" baseline="0" dirty="0">
                <a:solidFill>
                  <a:schemeClr val="tx1"/>
                </a:solidFill>
                <a:cs typeface="Calibri"/>
              </a:rPr>
              <a:t> costs.</a:t>
            </a:r>
            <a:endParaRPr lang="en-AU" sz="1333" dirty="0">
              <a:solidFill>
                <a:schemeClr val="tx1"/>
              </a:solidFill>
              <a:cs typeface="Calibri"/>
            </a:endParaRPr>
          </a:p>
          <a:p>
            <a:pPr marL="0" marR="0" indent="0" algn="ctr" defTabSz="1007508" rtl="0" eaLnBrk="1" fontAlgn="auto" latinLnBrk="0" hangingPunct="1">
              <a:lnSpc>
                <a:spcPct val="90000"/>
              </a:lnSpc>
              <a:spcBef>
                <a:spcPct val="0"/>
              </a:spcBef>
              <a:spcAft>
                <a:spcPct val="35000"/>
              </a:spcAft>
              <a:buClrTx/>
              <a:buSzTx/>
              <a:buFontTx/>
              <a:buNone/>
              <a:tabLst/>
              <a:defRPr/>
            </a:pPr>
            <a:endParaRPr lang="en-US" sz="1333" dirty="0">
              <a:solidFill>
                <a:schemeClr val="tx1"/>
              </a:solidFill>
              <a:cs typeface="Calibri"/>
            </a:endParaRPr>
          </a:p>
          <a:p>
            <a:pPr algn="ctr" defTabSz="1007508">
              <a:lnSpc>
                <a:spcPct val="90000"/>
              </a:lnSpc>
              <a:spcBef>
                <a:spcPct val="0"/>
              </a:spcBef>
              <a:spcAft>
                <a:spcPct val="35000"/>
              </a:spcAft>
            </a:pPr>
            <a:endParaRPr lang="en-AU" sz="1333" b="1" dirty="0">
              <a:solidFill>
                <a:schemeClr val="tx1"/>
              </a:solidFill>
              <a:effectLst/>
            </a:endParaRPr>
          </a:p>
        </p:txBody>
      </p:sp>
      <p:sp>
        <p:nvSpPr>
          <p:cNvPr id="18" name="Left Brace 17"/>
          <p:cNvSpPr/>
          <p:nvPr userDrawn="1"/>
        </p:nvSpPr>
        <p:spPr>
          <a:xfrm>
            <a:off x="8121103" y="1342088"/>
            <a:ext cx="506973" cy="4729613"/>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2400"/>
          </a:p>
        </p:txBody>
      </p:sp>
      <p:sp>
        <p:nvSpPr>
          <p:cNvPr id="15"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2633481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E_IMPLEMENTATION MODEL">
    <p:spTree>
      <p:nvGrpSpPr>
        <p:cNvPr id="1" name=""/>
        <p:cNvGrpSpPr/>
        <p:nvPr/>
      </p:nvGrpSpPr>
      <p:grpSpPr>
        <a:xfrm>
          <a:off x="0" y="0"/>
          <a:ext cx="0" cy="0"/>
          <a:chOff x="0" y="0"/>
          <a:chExt cx="0" cy="0"/>
        </a:xfrm>
      </p:grpSpPr>
      <p:sp>
        <p:nvSpPr>
          <p:cNvPr id="14" name="Rectangle 13"/>
          <p:cNvSpPr/>
          <p:nvPr userDrawn="1"/>
        </p:nvSpPr>
        <p:spPr>
          <a:xfrm>
            <a:off x="611141" y="542543"/>
            <a:ext cx="5671745" cy="584775"/>
          </a:xfrm>
          <a:prstGeom prst="rect">
            <a:avLst/>
          </a:prstGeom>
        </p:spPr>
        <p:txBody>
          <a:bodyPr wrap="none">
            <a:spAutoFit/>
          </a:bodyPr>
          <a:lstStyle/>
          <a:p>
            <a:r>
              <a:rPr lang="en-AU" sz="3200" dirty="0"/>
              <a:t>KT OE IMPLEMENTATION MODEL</a:t>
            </a:r>
          </a:p>
        </p:txBody>
      </p:sp>
      <p:sp>
        <p:nvSpPr>
          <p:cNvPr id="5" name="Rectangle 4"/>
          <p:cNvSpPr/>
          <p:nvPr userDrawn="1"/>
        </p:nvSpPr>
        <p:spPr>
          <a:xfrm>
            <a:off x="2615877" y="4477326"/>
            <a:ext cx="5917760" cy="1534573"/>
          </a:xfrm>
          <a:prstGeom prst="rect">
            <a:avLst/>
          </a:prstGeom>
          <a:solidFill>
            <a:schemeClr val="tx1">
              <a:lumMod val="85000"/>
              <a:lumOff val="1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endParaRPr lang="en-US" sz="2133" b="1">
              <a:solidFill>
                <a:schemeClr val="bg1"/>
              </a:solidFill>
              <a:effectLst>
                <a:outerShdw blurRad="38100" dist="38100" dir="2700000" algn="tl">
                  <a:srgbClr val="000000">
                    <a:alpha val="43137"/>
                  </a:srgbClr>
                </a:outerShdw>
              </a:effectLst>
            </a:endParaRPr>
          </a:p>
        </p:txBody>
      </p:sp>
      <p:sp>
        <p:nvSpPr>
          <p:cNvPr id="16" name="Rectangle 15"/>
          <p:cNvSpPr/>
          <p:nvPr userDrawn="1"/>
        </p:nvSpPr>
        <p:spPr>
          <a:xfrm>
            <a:off x="2615877" y="1365536"/>
            <a:ext cx="5917760" cy="1534573"/>
          </a:xfrm>
          <a:prstGeom prst="rect">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endParaRPr lang="en-US" sz="2133" b="1">
              <a:solidFill>
                <a:schemeClr val="bg1"/>
              </a:solidFill>
              <a:effectLst>
                <a:outerShdw blurRad="38100" dist="38100" dir="2700000" algn="tl">
                  <a:srgbClr val="000000">
                    <a:alpha val="43137"/>
                  </a:srgbClr>
                </a:outerShdw>
              </a:effectLst>
            </a:endParaRPr>
          </a:p>
        </p:txBody>
      </p:sp>
      <p:sp>
        <p:nvSpPr>
          <p:cNvPr id="17" name="Rectangle 16"/>
          <p:cNvSpPr/>
          <p:nvPr userDrawn="1"/>
        </p:nvSpPr>
        <p:spPr>
          <a:xfrm>
            <a:off x="2615877" y="2920650"/>
            <a:ext cx="5917760" cy="1534573"/>
          </a:xfrm>
          <a:prstGeom prst="rect">
            <a:avLst/>
          </a:prstGeom>
          <a:solidFill>
            <a:schemeClr val="tx1">
              <a:lumMod val="65000"/>
              <a:lumOff val="3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endParaRPr lang="en-US" sz="2133" b="1">
              <a:solidFill>
                <a:schemeClr val="bg1"/>
              </a:solidFill>
              <a:effectLst>
                <a:outerShdw blurRad="38100" dist="38100" dir="2700000" algn="tl">
                  <a:srgbClr val="000000">
                    <a:alpha val="43137"/>
                  </a:srgbClr>
                </a:outerShdw>
              </a:effectLst>
            </a:endParaRPr>
          </a:p>
        </p:txBody>
      </p:sp>
      <p:sp>
        <p:nvSpPr>
          <p:cNvPr id="30" name="Text Box 115"/>
          <p:cNvSpPr txBox="1">
            <a:spLocks noChangeArrowheads="1"/>
          </p:cNvSpPr>
          <p:nvPr userDrawn="1"/>
        </p:nvSpPr>
        <p:spPr bwMode="auto">
          <a:xfrm>
            <a:off x="3594296" y="4521834"/>
            <a:ext cx="3207285" cy="1282082"/>
          </a:xfrm>
          <a:prstGeom prst="rect">
            <a:avLst/>
          </a:prstGeom>
          <a:noFill/>
          <a:ln w="9525">
            <a:noFill/>
            <a:miter lim="800000"/>
            <a:headEnd/>
            <a:tailEnd/>
          </a:ln>
        </p:spPr>
        <p:txBody>
          <a:bodyPr wrap="square">
            <a:spAutoFit/>
          </a:bodyPr>
          <a:lstStyle/>
          <a:p>
            <a:pPr algn="ctr">
              <a:spcBef>
                <a:spcPct val="50000"/>
              </a:spcBef>
            </a:pPr>
            <a:r>
              <a:rPr lang="en-US" sz="1733" b="1" dirty="0">
                <a:solidFill>
                  <a:schemeClr val="bg1"/>
                </a:solidFill>
                <a:effectLst>
                  <a:outerShdw blurRad="38100" dist="38100" dir="2700000" algn="tl">
                    <a:srgbClr val="000000">
                      <a:alpha val="43137"/>
                    </a:srgbClr>
                  </a:outerShdw>
                </a:effectLst>
              </a:rPr>
              <a:t>Performance System Integration</a:t>
            </a:r>
            <a:endParaRPr lang="en-US" sz="1733" dirty="0">
              <a:solidFill>
                <a:schemeClr val="bg1"/>
              </a:solidFill>
              <a:effectLst>
                <a:outerShdw blurRad="38100" dist="38100" dir="2700000" algn="tl">
                  <a:srgbClr val="000000">
                    <a:alpha val="43137"/>
                  </a:srgbClr>
                </a:outerShdw>
              </a:effectLst>
            </a:endParaRPr>
          </a:p>
          <a:p>
            <a:pPr algn="ctr">
              <a:spcBef>
                <a:spcPct val="50000"/>
              </a:spcBef>
            </a:pPr>
            <a:r>
              <a:rPr lang="en-US" sz="1333" dirty="0">
                <a:solidFill>
                  <a:schemeClr val="bg1"/>
                </a:solidFill>
              </a:rPr>
              <a:t>To ensure that the work environment (expectations, measure, tool/resources, consequences and feedback) is conducive to using the new skills</a:t>
            </a:r>
          </a:p>
        </p:txBody>
      </p:sp>
      <p:sp>
        <p:nvSpPr>
          <p:cNvPr id="31" name="Text Box 114"/>
          <p:cNvSpPr txBox="1">
            <a:spLocks noChangeArrowheads="1"/>
          </p:cNvSpPr>
          <p:nvPr userDrawn="1"/>
        </p:nvSpPr>
        <p:spPr bwMode="auto">
          <a:xfrm>
            <a:off x="3983435" y="3103535"/>
            <a:ext cx="3104403" cy="1097608"/>
          </a:xfrm>
          <a:prstGeom prst="rect">
            <a:avLst/>
          </a:prstGeom>
          <a:noFill/>
          <a:ln w="9525">
            <a:noFill/>
            <a:miter lim="800000"/>
            <a:headEnd/>
            <a:tailEnd/>
          </a:ln>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lang="en-US" sz="1867" b="1" dirty="0">
                <a:solidFill>
                  <a:schemeClr val="bg1"/>
                </a:solidFill>
                <a:effectLst>
                  <a:outerShdw blurRad="38100" dist="38100" dir="2700000" algn="tl">
                    <a:srgbClr val="000000">
                      <a:alpha val="43137"/>
                    </a:srgbClr>
                  </a:outerShdw>
                </a:effectLst>
                <a:cs typeface="Calibri"/>
              </a:rPr>
              <a:t>Process</a:t>
            </a:r>
            <a:r>
              <a:rPr lang="en-US" sz="1867" b="1" baseline="0" dirty="0">
                <a:solidFill>
                  <a:schemeClr val="bg1"/>
                </a:solidFill>
                <a:effectLst>
                  <a:outerShdw blurRad="38100" dist="38100" dir="2700000" algn="tl">
                    <a:srgbClr val="000000">
                      <a:alpha val="43137"/>
                    </a:srgbClr>
                  </a:outerShdw>
                </a:effectLst>
                <a:cs typeface="Calibri"/>
              </a:rPr>
              <a:t> </a:t>
            </a:r>
            <a:r>
              <a:rPr lang="en-US" sz="1867" b="1" dirty="0">
                <a:solidFill>
                  <a:schemeClr val="bg1"/>
                </a:solidFill>
                <a:effectLst>
                  <a:outerShdw blurRad="38100" dist="38100" dir="2700000" algn="tl">
                    <a:srgbClr val="000000">
                      <a:alpha val="43137"/>
                    </a:srgbClr>
                  </a:outerShdw>
                </a:effectLst>
                <a:cs typeface="Calibri"/>
              </a:rPr>
              <a:t>Integration</a:t>
            </a:r>
            <a:endParaRPr lang="en-US" sz="1867" dirty="0">
              <a:solidFill>
                <a:schemeClr val="bg1"/>
              </a:solidFill>
              <a:effectLst>
                <a:outerShdw blurRad="38100" dist="38100" dir="2700000" algn="tl">
                  <a:srgbClr val="000000">
                    <a:alpha val="43137"/>
                  </a:srgbClr>
                </a:outerShdw>
              </a:effectLst>
              <a:cs typeface="Calibri"/>
            </a:endParaRPr>
          </a:p>
          <a:p>
            <a:pPr algn="ctr">
              <a:spcBef>
                <a:spcPct val="50000"/>
              </a:spcBef>
            </a:pPr>
            <a:r>
              <a:rPr lang="en-US" sz="1333" dirty="0">
                <a:solidFill>
                  <a:schemeClr val="bg1"/>
                </a:solidFill>
                <a:cs typeface="Calibri"/>
              </a:rPr>
              <a:t>To ensure that there are clear links between business processes, improving objectives and expectations.</a:t>
            </a:r>
          </a:p>
        </p:txBody>
      </p:sp>
      <p:sp>
        <p:nvSpPr>
          <p:cNvPr id="32" name="Text Box 116"/>
          <p:cNvSpPr txBox="1">
            <a:spLocks noChangeArrowheads="1"/>
          </p:cNvSpPr>
          <p:nvPr userDrawn="1"/>
        </p:nvSpPr>
        <p:spPr bwMode="auto">
          <a:xfrm>
            <a:off x="3574860" y="1479853"/>
            <a:ext cx="3141349" cy="1282082"/>
          </a:xfrm>
          <a:prstGeom prst="rect">
            <a:avLst/>
          </a:prstGeom>
          <a:noFill/>
          <a:ln w="9525">
            <a:noFill/>
            <a:miter lim="800000"/>
            <a:headEnd/>
            <a:tailEnd/>
          </a:ln>
        </p:spPr>
        <p:txBody>
          <a:bodyPr wrap="square">
            <a:spAutoFit/>
          </a:bodyPr>
          <a:lstStyle/>
          <a:p>
            <a:pPr marL="0" marR="0" lvl="0" indent="0" algn="ctr" defTabSz="609585" rtl="0" eaLnBrk="1" fontAlgn="auto" latinLnBrk="0" hangingPunct="1">
              <a:lnSpc>
                <a:spcPct val="100000"/>
              </a:lnSpc>
              <a:spcBef>
                <a:spcPct val="50000"/>
              </a:spcBef>
              <a:spcAft>
                <a:spcPts val="0"/>
              </a:spcAft>
              <a:buClrTx/>
              <a:buSzTx/>
              <a:buFontTx/>
              <a:buNone/>
              <a:tabLst/>
              <a:defRPr/>
            </a:pPr>
            <a:r>
              <a:rPr lang="en-US" sz="1733" b="1" kern="1200" dirty="0">
                <a:solidFill>
                  <a:schemeClr val="bg1"/>
                </a:solidFill>
                <a:effectLst>
                  <a:outerShdw blurRad="38100" dist="38100" dir="2700000" algn="tl">
                    <a:srgbClr val="000000">
                      <a:alpha val="43137"/>
                    </a:srgbClr>
                  </a:outerShdw>
                </a:effectLst>
                <a:latin typeface="+mn-lt"/>
                <a:ea typeface="+mn-ea"/>
                <a:cs typeface="Calibri"/>
              </a:rPr>
              <a:t>Coaching On-the-Job</a:t>
            </a:r>
          </a:p>
          <a:p>
            <a:pPr algn="ctr">
              <a:spcBef>
                <a:spcPct val="50000"/>
              </a:spcBef>
            </a:pPr>
            <a:r>
              <a:rPr lang="en-US" sz="1333" dirty="0">
                <a:solidFill>
                  <a:schemeClr val="bg1"/>
                </a:solidFill>
              </a:rPr>
              <a:t>To ensure that time guidance is available through content and process experts: results measured and appropriate behavior is reinforced.</a:t>
            </a:r>
          </a:p>
        </p:txBody>
      </p:sp>
      <p:sp>
        <p:nvSpPr>
          <p:cNvPr id="3" name="Rectangle 2"/>
          <p:cNvSpPr/>
          <p:nvPr userDrawn="1"/>
        </p:nvSpPr>
        <p:spPr>
          <a:xfrm rot="5400000">
            <a:off x="-180922" y="2266007"/>
            <a:ext cx="4695937" cy="2848104"/>
          </a:xfrm>
          <a:custGeom>
            <a:avLst/>
            <a:gdLst>
              <a:gd name="connsiteX0" fmla="*/ 0 w 4715463"/>
              <a:gd name="connsiteY0" fmla="*/ 0 h 888962"/>
              <a:gd name="connsiteX1" fmla="*/ 4715463 w 4715463"/>
              <a:gd name="connsiteY1" fmla="*/ 0 h 888962"/>
              <a:gd name="connsiteX2" fmla="*/ 4715463 w 4715463"/>
              <a:gd name="connsiteY2" fmla="*/ 888962 h 888962"/>
              <a:gd name="connsiteX3" fmla="*/ 0 w 4715463"/>
              <a:gd name="connsiteY3" fmla="*/ 888962 h 888962"/>
              <a:gd name="connsiteX4" fmla="*/ 0 w 4715463"/>
              <a:gd name="connsiteY4" fmla="*/ 0 h 888962"/>
              <a:gd name="connsiteX0" fmla="*/ 0 w 4715463"/>
              <a:gd name="connsiteY0" fmla="*/ 398905 h 1287867"/>
              <a:gd name="connsiteX1" fmla="*/ 2383951 w 4715463"/>
              <a:gd name="connsiteY1" fmla="*/ 0 h 1287867"/>
              <a:gd name="connsiteX2" fmla="*/ 4715463 w 4715463"/>
              <a:gd name="connsiteY2" fmla="*/ 398905 h 1287867"/>
              <a:gd name="connsiteX3" fmla="*/ 4715463 w 4715463"/>
              <a:gd name="connsiteY3" fmla="*/ 1287867 h 1287867"/>
              <a:gd name="connsiteX4" fmla="*/ 0 w 4715463"/>
              <a:gd name="connsiteY4" fmla="*/ 1287867 h 1287867"/>
              <a:gd name="connsiteX5" fmla="*/ 0 w 4715463"/>
              <a:gd name="connsiteY5" fmla="*/ 398905 h 1287867"/>
              <a:gd name="connsiteX0" fmla="*/ 0 w 4715463"/>
              <a:gd name="connsiteY0" fmla="*/ 398905 h 1287867"/>
              <a:gd name="connsiteX1" fmla="*/ 2383951 w 4715463"/>
              <a:gd name="connsiteY1" fmla="*/ 0 h 1287867"/>
              <a:gd name="connsiteX2" fmla="*/ 4715463 w 4715463"/>
              <a:gd name="connsiteY2" fmla="*/ 398905 h 1287867"/>
              <a:gd name="connsiteX3" fmla="*/ 4715463 w 4715463"/>
              <a:gd name="connsiteY3" fmla="*/ 1287867 h 1287867"/>
              <a:gd name="connsiteX4" fmla="*/ 0 w 4715463"/>
              <a:gd name="connsiteY4" fmla="*/ 1287867 h 1287867"/>
              <a:gd name="connsiteX5" fmla="*/ 0 w 4715463"/>
              <a:gd name="connsiteY5" fmla="*/ 398905 h 1287867"/>
              <a:gd name="connsiteX0" fmla="*/ 0 w 4715463"/>
              <a:gd name="connsiteY0" fmla="*/ 398905 h 1287867"/>
              <a:gd name="connsiteX1" fmla="*/ 2383951 w 4715463"/>
              <a:gd name="connsiteY1" fmla="*/ 0 h 1287867"/>
              <a:gd name="connsiteX2" fmla="*/ 4715463 w 4715463"/>
              <a:gd name="connsiteY2" fmla="*/ 398905 h 1287867"/>
              <a:gd name="connsiteX3" fmla="*/ 4715463 w 4715463"/>
              <a:gd name="connsiteY3" fmla="*/ 1287867 h 1287867"/>
              <a:gd name="connsiteX4" fmla="*/ 0 w 4715463"/>
              <a:gd name="connsiteY4" fmla="*/ 1287867 h 1287867"/>
              <a:gd name="connsiteX5" fmla="*/ 0 w 4715463"/>
              <a:gd name="connsiteY5" fmla="*/ 398905 h 1287867"/>
              <a:gd name="connsiteX0" fmla="*/ 0 w 4715463"/>
              <a:gd name="connsiteY0" fmla="*/ 398905 h 1287867"/>
              <a:gd name="connsiteX1" fmla="*/ 2383951 w 4715463"/>
              <a:gd name="connsiteY1" fmla="*/ 0 h 1287867"/>
              <a:gd name="connsiteX2" fmla="*/ 4715463 w 4715463"/>
              <a:gd name="connsiteY2" fmla="*/ 398905 h 1287867"/>
              <a:gd name="connsiteX3" fmla="*/ 4715463 w 4715463"/>
              <a:gd name="connsiteY3" fmla="*/ 1287867 h 1287867"/>
              <a:gd name="connsiteX4" fmla="*/ 0 w 4715463"/>
              <a:gd name="connsiteY4" fmla="*/ 1287867 h 1287867"/>
              <a:gd name="connsiteX5" fmla="*/ 0 w 4715463"/>
              <a:gd name="connsiteY5" fmla="*/ 398905 h 1287867"/>
              <a:gd name="connsiteX0" fmla="*/ 0 w 4715463"/>
              <a:gd name="connsiteY0" fmla="*/ 391023 h 1279985"/>
              <a:gd name="connsiteX1" fmla="*/ 2352420 w 4715463"/>
              <a:gd name="connsiteY1" fmla="*/ 0 h 1279985"/>
              <a:gd name="connsiteX2" fmla="*/ 4715463 w 4715463"/>
              <a:gd name="connsiteY2" fmla="*/ 391023 h 1279985"/>
              <a:gd name="connsiteX3" fmla="*/ 4715463 w 4715463"/>
              <a:gd name="connsiteY3" fmla="*/ 1279985 h 1279985"/>
              <a:gd name="connsiteX4" fmla="*/ 0 w 4715463"/>
              <a:gd name="connsiteY4" fmla="*/ 1279985 h 1279985"/>
              <a:gd name="connsiteX5" fmla="*/ 0 w 4715463"/>
              <a:gd name="connsiteY5" fmla="*/ 391023 h 1279985"/>
              <a:gd name="connsiteX0" fmla="*/ 0 w 4715463"/>
              <a:gd name="connsiteY0" fmla="*/ 391023 h 1279985"/>
              <a:gd name="connsiteX1" fmla="*/ 2352420 w 4715463"/>
              <a:gd name="connsiteY1" fmla="*/ 0 h 1279985"/>
              <a:gd name="connsiteX2" fmla="*/ 4715463 w 4715463"/>
              <a:gd name="connsiteY2" fmla="*/ 391023 h 1279985"/>
              <a:gd name="connsiteX3" fmla="*/ 4715463 w 4715463"/>
              <a:gd name="connsiteY3" fmla="*/ 1279985 h 1279985"/>
              <a:gd name="connsiteX4" fmla="*/ 0 w 4715463"/>
              <a:gd name="connsiteY4" fmla="*/ 1279985 h 1279985"/>
              <a:gd name="connsiteX5" fmla="*/ 0 w 4715463"/>
              <a:gd name="connsiteY5" fmla="*/ 391023 h 1279985"/>
              <a:gd name="connsiteX0" fmla="*/ 0 w 4715463"/>
              <a:gd name="connsiteY0" fmla="*/ 391023 h 1279985"/>
              <a:gd name="connsiteX1" fmla="*/ 2352420 w 4715463"/>
              <a:gd name="connsiteY1" fmla="*/ 0 h 1279985"/>
              <a:gd name="connsiteX2" fmla="*/ 4715463 w 4715463"/>
              <a:gd name="connsiteY2" fmla="*/ 391023 h 1279985"/>
              <a:gd name="connsiteX3" fmla="*/ 4715463 w 4715463"/>
              <a:gd name="connsiteY3" fmla="*/ 1279985 h 1279985"/>
              <a:gd name="connsiteX4" fmla="*/ 0 w 4715463"/>
              <a:gd name="connsiteY4" fmla="*/ 1279985 h 1279985"/>
              <a:gd name="connsiteX5" fmla="*/ 0 w 4715463"/>
              <a:gd name="connsiteY5" fmla="*/ 391023 h 1279985"/>
              <a:gd name="connsiteX0" fmla="*/ 0 w 4715463"/>
              <a:gd name="connsiteY0" fmla="*/ 391023 h 1279985"/>
              <a:gd name="connsiteX1" fmla="*/ 2352420 w 4715463"/>
              <a:gd name="connsiteY1" fmla="*/ 0 h 1279985"/>
              <a:gd name="connsiteX2" fmla="*/ 4715463 w 4715463"/>
              <a:gd name="connsiteY2" fmla="*/ 391023 h 1279985"/>
              <a:gd name="connsiteX3" fmla="*/ 4715463 w 4715463"/>
              <a:gd name="connsiteY3" fmla="*/ 1279985 h 1279985"/>
              <a:gd name="connsiteX4" fmla="*/ 0 w 4715463"/>
              <a:gd name="connsiteY4" fmla="*/ 1279985 h 1279985"/>
              <a:gd name="connsiteX5" fmla="*/ 0 w 4715463"/>
              <a:gd name="connsiteY5" fmla="*/ 391023 h 1279985"/>
              <a:gd name="connsiteX0" fmla="*/ 0 w 4715463"/>
              <a:gd name="connsiteY0" fmla="*/ 391023 h 1279985"/>
              <a:gd name="connsiteX1" fmla="*/ 2352420 w 4715463"/>
              <a:gd name="connsiteY1" fmla="*/ 0 h 1279985"/>
              <a:gd name="connsiteX2" fmla="*/ 4715463 w 4715463"/>
              <a:gd name="connsiteY2" fmla="*/ 391023 h 1279985"/>
              <a:gd name="connsiteX3" fmla="*/ 4715463 w 4715463"/>
              <a:gd name="connsiteY3" fmla="*/ 1279985 h 1279985"/>
              <a:gd name="connsiteX4" fmla="*/ 0 w 4715463"/>
              <a:gd name="connsiteY4" fmla="*/ 1279985 h 1279985"/>
              <a:gd name="connsiteX5" fmla="*/ 0 w 4715463"/>
              <a:gd name="connsiteY5" fmla="*/ 391023 h 127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5463" h="1279985">
                <a:moveTo>
                  <a:pt x="0" y="391023"/>
                </a:moveTo>
                <a:lnTo>
                  <a:pt x="2352420" y="0"/>
                </a:lnTo>
                <a:lnTo>
                  <a:pt x="4715463" y="391023"/>
                </a:lnTo>
                <a:lnTo>
                  <a:pt x="4715463" y="1279985"/>
                </a:lnTo>
                <a:lnTo>
                  <a:pt x="0" y="1279985"/>
                </a:lnTo>
                <a:lnTo>
                  <a:pt x="0" y="391023"/>
                </a:lnTo>
                <a:close/>
              </a:path>
            </a:pathLst>
          </a:custGeom>
          <a:gradFill flip="none" rotWithShape="1">
            <a:gsLst>
              <a:gs pos="0">
                <a:schemeClr val="tx2">
                  <a:lumMod val="75000"/>
                </a:schemeClr>
              </a:gs>
              <a:gs pos="71000">
                <a:srgbClr val="0076A8"/>
              </a:gs>
            </a:gsLst>
            <a:path path="circle">
              <a:fillToRect l="100000" t="100000"/>
            </a:path>
            <a:tileRect r="-100000" b="-100000"/>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endParaRPr lang="en-US" sz="2133" b="1">
              <a:solidFill>
                <a:schemeClr val="bg1"/>
              </a:solidFill>
              <a:effectLst>
                <a:outerShdw blurRad="38100" dist="38100" dir="2700000" algn="tl">
                  <a:srgbClr val="000000">
                    <a:alpha val="43137"/>
                  </a:srgbClr>
                </a:outerShdw>
              </a:effectLst>
            </a:endParaRPr>
          </a:p>
        </p:txBody>
      </p:sp>
      <p:sp>
        <p:nvSpPr>
          <p:cNvPr id="29" name="Text Box 111"/>
          <p:cNvSpPr txBox="1">
            <a:spLocks noChangeArrowheads="1"/>
          </p:cNvSpPr>
          <p:nvPr userDrawn="1"/>
        </p:nvSpPr>
        <p:spPr bwMode="auto">
          <a:xfrm>
            <a:off x="1026766" y="2823050"/>
            <a:ext cx="1985477" cy="1692579"/>
          </a:xfrm>
          <a:prstGeom prst="rect">
            <a:avLst/>
          </a:prstGeom>
          <a:noFill/>
          <a:ln w="9525">
            <a:noFill/>
            <a:miter lim="800000"/>
            <a:headEnd/>
            <a:tailEnd/>
          </a:ln>
        </p:spPr>
        <p:txBody>
          <a:bodyPr wrap="square">
            <a:spAutoFit/>
          </a:bodyPr>
          <a:lstStyle/>
          <a:p>
            <a:pPr algn="ctr">
              <a:spcBef>
                <a:spcPct val="50000"/>
              </a:spcBef>
            </a:pPr>
            <a:r>
              <a:rPr lang="en-US" sz="1867" b="1" dirty="0">
                <a:solidFill>
                  <a:schemeClr val="bg1"/>
                </a:solidFill>
                <a:effectLst>
                  <a:outerShdw blurRad="38100" dist="38100" dir="2700000" algn="tl">
                    <a:srgbClr val="000000">
                      <a:alpha val="43137"/>
                    </a:srgbClr>
                  </a:outerShdw>
                </a:effectLst>
                <a:cs typeface="Calibri"/>
              </a:rPr>
              <a:t>Capability Development</a:t>
            </a:r>
            <a:endParaRPr lang="en-US" sz="1867" dirty="0">
              <a:solidFill>
                <a:schemeClr val="bg1"/>
              </a:solidFill>
              <a:effectLst>
                <a:outerShdw blurRad="38100" dist="38100" dir="2700000" algn="tl">
                  <a:srgbClr val="000000">
                    <a:alpha val="43137"/>
                  </a:srgbClr>
                </a:outerShdw>
              </a:effectLst>
              <a:cs typeface="Calibri"/>
            </a:endParaRPr>
          </a:p>
          <a:p>
            <a:pPr algn="ctr">
              <a:spcBef>
                <a:spcPts val="0"/>
              </a:spcBef>
            </a:pPr>
            <a:r>
              <a:rPr lang="en-US" sz="1333" dirty="0">
                <a:solidFill>
                  <a:schemeClr val="bg1"/>
                </a:solidFill>
                <a:cs typeface="Calibri"/>
              </a:rPr>
              <a:t>To develop capability in the appropriate skill set to a critical</a:t>
            </a:r>
            <a:r>
              <a:rPr lang="en-US" sz="1333" baseline="0" dirty="0">
                <a:solidFill>
                  <a:schemeClr val="bg1"/>
                </a:solidFill>
                <a:cs typeface="Calibri"/>
              </a:rPr>
              <a:t> mass of employees to drive business transformation. </a:t>
            </a:r>
            <a:endParaRPr lang="en-US" sz="1333" dirty="0">
              <a:solidFill>
                <a:schemeClr val="bg1"/>
              </a:solidFill>
              <a:cs typeface="Calibri"/>
            </a:endParaRPr>
          </a:p>
        </p:txBody>
      </p:sp>
      <p:sp>
        <p:nvSpPr>
          <p:cNvPr id="2" name="Rectangle 1"/>
          <p:cNvSpPr/>
          <p:nvPr userDrawn="1"/>
        </p:nvSpPr>
        <p:spPr>
          <a:xfrm>
            <a:off x="6859999" y="1375763"/>
            <a:ext cx="3889087" cy="4695939"/>
          </a:xfrm>
          <a:custGeom>
            <a:avLst/>
            <a:gdLst>
              <a:gd name="connsiteX0" fmla="*/ 0 w 1929609"/>
              <a:gd name="connsiteY0" fmla="*/ 0 h 3521955"/>
              <a:gd name="connsiteX1" fmla="*/ 1929609 w 1929609"/>
              <a:gd name="connsiteY1" fmla="*/ 0 h 3521955"/>
              <a:gd name="connsiteX2" fmla="*/ 1929609 w 1929609"/>
              <a:gd name="connsiteY2" fmla="*/ 3521955 h 3521955"/>
              <a:gd name="connsiteX3" fmla="*/ 0 w 1929609"/>
              <a:gd name="connsiteY3" fmla="*/ 3521955 h 3521955"/>
              <a:gd name="connsiteX4" fmla="*/ 0 w 1929609"/>
              <a:gd name="connsiteY4" fmla="*/ 0 h 3521955"/>
              <a:gd name="connsiteX0" fmla="*/ 16 w 1929625"/>
              <a:gd name="connsiteY0" fmla="*/ 0 h 3521955"/>
              <a:gd name="connsiteX1" fmla="*/ 1929625 w 1929625"/>
              <a:gd name="connsiteY1" fmla="*/ 0 h 3521955"/>
              <a:gd name="connsiteX2" fmla="*/ 1929625 w 1929625"/>
              <a:gd name="connsiteY2" fmla="*/ 3521955 h 3521955"/>
              <a:gd name="connsiteX3" fmla="*/ 16 w 1929625"/>
              <a:gd name="connsiteY3" fmla="*/ 3521955 h 3521955"/>
              <a:gd name="connsiteX4" fmla="*/ 635171 w 1929625"/>
              <a:gd name="connsiteY4" fmla="*/ 1752401 h 3521955"/>
              <a:gd name="connsiteX5" fmla="*/ 16 w 1929625"/>
              <a:gd name="connsiteY5" fmla="*/ 0 h 3521955"/>
              <a:gd name="connsiteX0" fmla="*/ 57 w 1929666"/>
              <a:gd name="connsiteY0" fmla="*/ 0 h 3521955"/>
              <a:gd name="connsiteX1" fmla="*/ 1929666 w 1929666"/>
              <a:gd name="connsiteY1" fmla="*/ 0 h 3521955"/>
              <a:gd name="connsiteX2" fmla="*/ 1929666 w 1929666"/>
              <a:gd name="connsiteY2" fmla="*/ 3521955 h 3521955"/>
              <a:gd name="connsiteX3" fmla="*/ 57 w 1929666"/>
              <a:gd name="connsiteY3" fmla="*/ 3521955 h 3521955"/>
              <a:gd name="connsiteX4" fmla="*/ 635212 w 1929666"/>
              <a:gd name="connsiteY4" fmla="*/ 1752401 h 3521955"/>
              <a:gd name="connsiteX5" fmla="*/ 57 w 1929666"/>
              <a:gd name="connsiteY5" fmla="*/ 0 h 3521955"/>
              <a:gd name="connsiteX0" fmla="*/ 0 w 1929609"/>
              <a:gd name="connsiteY0" fmla="*/ 0 h 3521955"/>
              <a:gd name="connsiteX1" fmla="*/ 1929609 w 1929609"/>
              <a:gd name="connsiteY1" fmla="*/ 0 h 3521955"/>
              <a:gd name="connsiteX2" fmla="*/ 1929609 w 1929609"/>
              <a:gd name="connsiteY2" fmla="*/ 3521955 h 3521955"/>
              <a:gd name="connsiteX3" fmla="*/ 0 w 1929609"/>
              <a:gd name="connsiteY3" fmla="*/ 3521955 h 3521955"/>
              <a:gd name="connsiteX4" fmla="*/ 635155 w 1929609"/>
              <a:gd name="connsiteY4" fmla="*/ 1752401 h 3521955"/>
              <a:gd name="connsiteX5" fmla="*/ 0 w 1929609"/>
              <a:gd name="connsiteY5" fmla="*/ 0 h 3521955"/>
              <a:gd name="connsiteX0" fmla="*/ 0 w 1929609"/>
              <a:gd name="connsiteY0" fmla="*/ 0 h 3521955"/>
              <a:gd name="connsiteX1" fmla="*/ 1929609 w 1929609"/>
              <a:gd name="connsiteY1" fmla="*/ 0 h 3521955"/>
              <a:gd name="connsiteX2" fmla="*/ 1929609 w 1929609"/>
              <a:gd name="connsiteY2" fmla="*/ 3521955 h 3521955"/>
              <a:gd name="connsiteX3" fmla="*/ 0 w 1929609"/>
              <a:gd name="connsiteY3" fmla="*/ 3521955 h 3521955"/>
              <a:gd name="connsiteX4" fmla="*/ 435111 w 1929609"/>
              <a:gd name="connsiteY4" fmla="*/ 1783932 h 3521955"/>
              <a:gd name="connsiteX5" fmla="*/ 0 w 1929609"/>
              <a:gd name="connsiteY5" fmla="*/ 0 h 3521955"/>
              <a:gd name="connsiteX0" fmla="*/ 0 w 1929609"/>
              <a:gd name="connsiteY0" fmla="*/ 0 h 3521955"/>
              <a:gd name="connsiteX1" fmla="*/ 1929609 w 1929609"/>
              <a:gd name="connsiteY1" fmla="*/ 0 h 3521955"/>
              <a:gd name="connsiteX2" fmla="*/ 1929609 w 1929609"/>
              <a:gd name="connsiteY2" fmla="*/ 3521955 h 3521955"/>
              <a:gd name="connsiteX3" fmla="*/ 0 w 1929609"/>
              <a:gd name="connsiteY3" fmla="*/ 3521955 h 3521955"/>
              <a:gd name="connsiteX4" fmla="*/ 435111 w 1929609"/>
              <a:gd name="connsiteY4" fmla="*/ 1783932 h 3521955"/>
              <a:gd name="connsiteX5" fmla="*/ 0 w 1929609"/>
              <a:gd name="connsiteY5" fmla="*/ 0 h 3521955"/>
              <a:gd name="connsiteX0" fmla="*/ 0 w 1929609"/>
              <a:gd name="connsiteY0" fmla="*/ 0 h 3521955"/>
              <a:gd name="connsiteX1" fmla="*/ 1929609 w 1929609"/>
              <a:gd name="connsiteY1" fmla="*/ 0 h 3521955"/>
              <a:gd name="connsiteX2" fmla="*/ 1929609 w 1929609"/>
              <a:gd name="connsiteY2" fmla="*/ 3521955 h 3521955"/>
              <a:gd name="connsiteX3" fmla="*/ 0 w 1929609"/>
              <a:gd name="connsiteY3" fmla="*/ 3521955 h 3521955"/>
              <a:gd name="connsiteX4" fmla="*/ 596770 w 1929609"/>
              <a:gd name="connsiteY4" fmla="*/ 1744519 h 3521955"/>
              <a:gd name="connsiteX5" fmla="*/ 0 w 1929609"/>
              <a:gd name="connsiteY5" fmla="*/ 0 h 352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9609" h="3521955">
                <a:moveTo>
                  <a:pt x="0" y="0"/>
                </a:moveTo>
                <a:lnTo>
                  <a:pt x="1929609" y="0"/>
                </a:lnTo>
                <a:lnTo>
                  <a:pt x="1929609" y="3521955"/>
                </a:lnTo>
                <a:lnTo>
                  <a:pt x="0" y="3521955"/>
                </a:lnTo>
                <a:lnTo>
                  <a:pt x="596770" y="1744519"/>
                </a:lnTo>
                <a:lnTo>
                  <a:pt x="0" y="0"/>
                </a:ln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endParaRPr lang="en-US" sz="2133" b="1">
              <a:solidFill>
                <a:schemeClr val="bg1"/>
              </a:solidFill>
              <a:effectLst>
                <a:outerShdw blurRad="38100" dist="38100" dir="2700000" algn="tl">
                  <a:srgbClr val="000000">
                    <a:alpha val="43137"/>
                  </a:srgbClr>
                </a:outerShdw>
              </a:effectLst>
            </a:endParaRPr>
          </a:p>
        </p:txBody>
      </p:sp>
      <p:sp>
        <p:nvSpPr>
          <p:cNvPr id="7" name="Rectangle 6"/>
          <p:cNvSpPr/>
          <p:nvPr userDrawn="1"/>
        </p:nvSpPr>
        <p:spPr>
          <a:xfrm>
            <a:off x="8525025" y="2920650"/>
            <a:ext cx="2738113" cy="1805238"/>
          </a:xfrm>
          <a:prstGeom prst="rect">
            <a:avLst/>
          </a:prstGeom>
        </p:spPr>
        <p:txBody>
          <a:bodyPr wrap="square">
            <a:spAutoFit/>
          </a:bodyPr>
          <a:lstStyle/>
          <a:p>
            <a:pPr algn="ctr" defTabSz="1007508">
              <a:lnSpc>
                <a:spcPct val="90000"/>
              </a:lnSpc>
              <a:spcBef>
                <a:spcPct val="0"/>
              </a:spcBef>
              <a:spcAft>
                <a:spcPct val="35000"/>
              </a:spcAft>
            </a:pPr>
            <a:r>
              <a:rPr lang="en-AU" sz="2400" b="1" dirty="0">
                <a:solidFill>
                  <a:schemeClr val="tx1"/>
                </a:solidFill>
                <a:effectLst/>
              </a:rPr>
              <a:t>Business Results</a:t>
            </a:r>
            <a:endParaRPr lang="en-AU" sz="1333" b="1" dirty="0">
              <a:solidFill>
                <a:schemeClr val="tx1"/>
              </a:solidFill>
              <a:effectLst/>
            </a:endParaRPr>
          </a:p>
          <a:p>
            <a:pPr marL="0" marR="0" indent="0" algn="ctr" defTabSz="1007508" rtl="0" eaLnBrk="1" fontAlgn="auto" latinLnBrk="0" hangingPunct="1">
              <a:lnSpc>
                <a:spcPct val="90000"/>
              </a:lnSpc>
              <a:spcBef>
                <a:spcPct val="0"/>
              </a:spcBef>
              <a:spcAft>
                <a:spcPct val="35000"/>
              </a:spcAft>
              <a:buClrTx/>
              <a:buSzTx/>
              <a:buFontTx/>
              <a:buNone/>
              <a:tabLst/>
              <a:defRPr/>
            </a:pPr>
            <a:r>
              <a:rPr lang="en-AU" sz="1333" dirty="0">
                <a:solidFill>
                  <a:schemeClr val="tx1"/>
                </a:solidFill>
                <a:cs typeface="Calibri"/>
              </a:rPr>
              <a:t>Focus to ensure added value: </a:t>
            </a:r>
            <a:br>
              <a:rPr lang="en-AU" sz="1333" dirty="0">
                <a:solidFill>
                  <a:schemeClr val="tx1"/>
                </a:solidFill>
                <a:cs typeface="Calibri"/>
              </a:rPr>
            </a:br>
            <a:r>
              <a:rPr lang="en-US" sz="1333" dirty="0">
                <a:solidFill>
                  <a:schemeClr val="tx1"/>
                </a:solidFill>
                <a:cs typeface="Calibri"/>
              </a:rPr>
              <a:t>improve product quality, asset leverage, employee productivity and operational results</a:t>
            </a:r>
            <a:endParaRPr lang="en-AU" sz="1333" dirty="0">
              <a:solidFill>
                <a:schemeClr val="tx1"/>
              </a:solidFill>
              <a:cs typeface="Calibri"/>
            </a:endParaRPr>
          </a:p>
          <a:p>
            <a:pPr marL="0" marR="0" indent="0" algn="ctr" defTabSz="1007508" rtl="0" eaLnBrk="1" fontAlgn="auto" latinLnBrk="0" hangingPunct="1">
              <a:lnSpc>
                <a:spcPct val="90000"/>
              </a:lnSpc>
              <a:spcBef>
                <a:spcPct val="0"/>
              </a:spcBef>
              <a:spcAft>
                <a:spcPct val="35000"/>
              </a:spcAft>
              <a:buClrTx/>
              <a:buSzTx/>
              <a:buFontTx/>
              <a:buNone/>
              <a:tabLst/>
              <a:defRPr/>
            </a:pPr>
            <a:endParaRPr lang="en-US" sz="1333" dirty="0">
              <a:solidFill>
                <a:schemeClr val="tx1"/>
              </a:solidFill>
              <a:cs typeface="Calibri"/>
            </a:endParaRPr>
          </a:p>
          <a:p>
            <a:pPr algn="ctr" defTabSz="1007508">
              <a:lnSpc>
                <a:spcPct val="90000"/>
              </a:lnSpc>
              <a:spcBef>
                <a:spcPct val="0"/>
              </a:spcBef>
              <a:spcAft>
                <a:spcPct val="35000"/>
              </a:spcAft>
            </a:pPr>
            <a:endParaRPr lang="en-AU" sz="1333" b="1" dirty="0">
              <a:solidFill>
                <a:schemeClr val="tx1"/>
              </a:solidFill>
              <a:effectLst/>
            </a:endParaRPr>
          </a:p>
        </p:txBody>
      </p:sp>
      <p:sp>
        <p:nvSpPr>
          <p:cNvPr id="18" name="Left Brace 17"/>
          <p:cNvSpPr/>
          <p:nvPr userDrawn="1"/>
        </p:nvSpPr>
        <p:spPr>
          <a:xfrm>
            <a:off x="8121103" y="1342088"/>
            <a:ext cx="506973" cy="4729613"/>
          </a:xfrm>
          <a:prstGeom prst="lef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2400"/>
          </a:p>
        </p:txBody>
      </p:sp>
      <p:sp>
        <p:nvSpPr>
          <p:cNvPr id="15"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3282802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T Service Operations Slide">
    <p:spTree>
      <p:nvGrpSpPr>
        <p:cNvPr id="1" name=""/>
        <p:cNvGrpSpPr/>
        <p:nvPr/>
      </p:nvGrpSpPr>
      <p:grpSpPr>
        <a:xfrm>
          <a:off x="0" y="0"/>
          <a:ext cx="0" cy="0"/>
          <a:chOff x="0" y="0"/>
          <a:chExt cx="0" cy="0"/>
        </a:xfrm>
      </p:grpSpPr>
      <p:sp>
        <p:nvSpPr>
          <p:cNvPr id="6" name="68 Flecha derecha"/>
          <p:cNvSpPr/>
          <p:nvPr userDrawn="1"/>
        </p:nvSpPr>
        <p:spPr>
          <a:xfrm>
            <a:off x="2544928" y="1911915"/>
            <a:ext cx="7402661" cy="2687667"/>
          </a:xfrm>
          <a:prstGeom prst="rightArrow">
            <a:avLst/>
          </a:prstGeom>
          <a:solidFill>
            <a:srgbClr val="E0E0E0"/>
          </a:solidFill>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TextBox 10"/>
          <p:cNvSpPr txBox="1"/>
          <p:nvPr userDrawn="1"/>
        </p:nvSpPr>
        <p:spPr>
          <a:xfrm>
            <a:off x="2100912" y="3944956"/>
            <a:ext cx="2544419" cy="1364541"/>
          </a:xfrm>
          <a:prstGeom prst="rect">
            <a:avLst/>
          </a:prstGeom>
          <a:noFill/>
        </p:spPr>
        <p:txBody>
          <a:bodyPr wrap="square" rtlCol="0">
            <a:spAutoFit/>
          </a:bodyPr>
          <a:lstStyle/>
          <a:p>
            <a:r>
              <a:rPr lang="en-US" sz="1600" dirty="0"/>
              <a:t>How </a:t>
            </a:r>
            <a:r>
              <a:rPr lang="en-US" sz="1600" b="1" dirty="0"/>
              <a:t>incident management </a:t>
            </a:r>
            <a:r>
              <a:rPr lang="en-US" sz="1600" dirty="0"/>
              <a:t>works and transitions the problem to problem management</a:t>
            </a:r>
          </a:p>
          <a:p>
            <a:endParaRPr lang="en-US" sz="1867" dirty="0"/>
          </a:p>
        </p:txBody>
      </p:sp>
      <p:sp>
        <p:nvSpPr>
          <p:cNvPr id="8" name="TextBox 11"/>
          <p:cNvSpPr txBox="1"/>
          <p:nvPr userDrawn="1"/>
        </p:nvSpPr>
        <p:spPr>
          <a:xfrm>
            <a:off x="4825559" y="3944957"/>
            <a:ext cx="2639901" cy="1364541"/>
          </a:xfrm>
          <a:prstGeom prst="rect">
            <a:avLst/>
          </a:prstGeom>
          <a:noFill/>
        </p:spPr>
        <p:txBody>
          <a:bodyPr wrap="square" rtlCol="0">
            <a:spAutoFit/>
          </a:bodyPr>
          <a:lstStyle/>
          <a:p>
            <a:r>
              <a:rPr lang="en-US" sz="1600" dirty="0"/>
              <a:t>How </a:t>
            </a:r>
            <a:r>
              <a:rPr lang="en-US" sz="1600" b="1" dirty="0"/>
              <a:t>problem management</a:t>
            </a:r>
            <a:r>
              <a:rPr lang="en-US" sz="1600" dirty="0"/>
              <a:t> works the problem through to a root cause and a solution of action items</a:t>
            </a:r>
          </a:p>
          <a:p>
            <a:endParaRPr lang="en-US" sz="1867" dirty="0"/>
          </a:p>
        </p:txBody>
      </p:sp>
      <p:sp>
        <p:nvSpPr>
          <p:cNvPr id="9" name="TextBox 12"/>
          <p:cNvSpPr txBox="1"/>
          <p:nvPr userDrawn="1"/>
        </p:nvSpPr>
        <p:spPr>
          <a:xfrm>
            <a:off x="7518467" y="3944956"/>
            <a:ext cx="2883604" cy="1077218"/>
          </a:xfrm>
          <a:prstGeom prst="rect">
            <a:avLst/>
          </a:prstGeom>
          <a:noFill/>
        </p:spPr>
        <p:txBody>
          <a:bodyPr wrap="square" rtlCol="0">
            <a:spAutoFit/>
          </a:bodyPr>
          <a:lstStyle/>
          <a:p>
            <a:r>
              <a:rPr lang="en-US" sz="1600" dirty="0"/>
              <a:t>How </a:t>
            </a:r>
            <a:r>
              <a:rPr lang="en-US" sz="1600" b="1" dirty="0"/>
              <a:t>change management </a:t>
            </a:r>
            <a:r>
              <a:rPr lang="en-US" sz="1600" dirty="0"/>
              <a:t>and strong </a:t>
            </a:r>
            <a:r>
              <a:rPr lang="en-US" sz="1600" b="1" dirty="0"/>
              <a:t>project management </a:t>
            </a:r>
            <a:r>
              <a:rPr lang="en-US" sz="1600" dirty="0"/>
              <a:t>implements the solution to reduce recurring incidents</a:t>
            </a:r>
          </a:p>
        </p:txBody>
      </p:sp>
      <p:sp>
        <p:nvSpPr>
          <p:cNvPr id="10" name="Curved Down Arrow 7"/>
          <p:cNvSpPr/>
          <p:nvPr userDrawn="1"/>
        </p:nvSpPr>
        <p:spPr>
          <a:xfrm rot="10800000" flipV="1">
            <a:off x="2206928" y="1458545"/>
            <a:ext cx="7621523" cy="1203039"/>
          </a:xfrm>
          <a:prstGeom prst="curvedDownArrow">
            <a:avLst>
              <a:gd name="adj1" fmla="val 19609"/>
              <a:gd name="adj2" fmla="val 50000"/>
              <a:gd name="adj3" fmla="val 25000"/>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11" name="Straight Arrow Connector 14"/>
          <p:cNvCxnSpPr>
            <a:endCxn id="8" idx="2"/>
          </p:cNvCxnSpPr>
          <p:nvPr userDrawn="1"/>
        </p:nvCxnSpPr>
        <p:spPr>
          <a:xfrm>
            <a:off x="6142197" y="5052952"/>
            <a:ext cx="3313" cy="256546"/>
          </a:xfrm>
          <a:prstGeom prst="straightConnector1">
            <a:avLst/>
          </a:prstGeom>
          <a:ln>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26"/>
          <p:cNvSpPr txBox="1"/>
          <p:nvPr userDrawn="1"/>
        </p:nvSpPr>
        <p:spPr>
          <a:xfrm>
            <a:off x="4497857" y="1904175"/>
            <a:ext cx="3352801" cy="666977"/>
          </a:xfrm>
          <a:prstGeom prst="rect">
            <a:avLst/>
          </a:prstGeom>
          <a:noFill/>
        </p:spPr>
        <p:txBody>
          <a:bodyPr wrap="square" rtlCol="0">
            <a:spAutoFit/>
          </a:bodyPr>
          <a:lstStyle/>
          <a:p>
            <a:pPr algn="ctr"/>
            <a:r>
              <a:rPr lang="en-US" sz="1867" dirty="0"/>
              <a:t>Increase customer satisfaction</a:t>
            </a:r>
          </a:p>
          <a:p>
            <a:pPr algn="ctr"/>
            <a:r>
              <a:rPr lang="en-US" sz="1867" dirty="0"/>
              <a:t>Improve stability</a:t>
            </a:r>
          </a:p>
        </p:txBody>
      </p:sp>
      <p:sp>
        <p:nvSpPr>
          <p:cNvPr id="13" name="TextBox 27"/>
          <p:cNvSpPr txBox="1"/>
          <p:nvPr userDrawn="1"/>
        </p:nvSpPr>
        <p:spPr>
          <a:xfrm>
            <a:off x="2992639" y="5834402"/>
            <a:ext cx="6507240" cy="584775"/>
          </a:xfrm>
          <a:prstGeom prst="rect">
            <a:avLst/>
          </a:prstGeom>
          <a:noFill/>
        </p:spPr>
        <p:txBody>
          <a:bodyPr wrap="square" rtlCol="0">
            <a:spAutoFit/>
          </a:bodyPr>
          <a:lstStyle>
            <a:defPPr>
              <a:defRPr lang="en-US"/>
            </a:defPPr>
            <a:lvl1pPr>
              <a:defRPr sz="1200"/>
            </a:lvl1pPr>
          </a:lstStyle>
          <a:p>
            <a:pPr algn="ctr"/>
            <a:r>
              <a:rPr lang="en-US" sz="1600" dirty="0"/>
              <a:t>Help customers solve concerns for themselves</a:t>
            </a:r>
          </a:p>
          <a:p>
            <a:pPr algn="ctr"/>
            <a:r>
              <a:rPr lang="en-US" sz="1600" dirty="0"/>
              <a:t>Retain team knowledge and improve ability</a:t>
            </a:r>
          </a:p>
        </p:txBody>
      </p:sp>
      <p:sp>
        <p:nvSpPr>
          <p:cNvPr id="14" name="66 Rectángulo"/>
          <p:cNvSpPr/>
          <p:nvPr userDrawn="1"/>
        </p:nvSpPr>
        <p:spPr>
          <a:xfrm>
            <a:off x="2206929" y="2661583"/>
            <a:ext cx="2438400" cy="1135487"/>
          </a:xfrm>
          <a:prstGeom prst="rect">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r>
              <a:rPr lang="en-US" sz="2133" b="1" dirty="0">
                <a:solidFill>
                  <a:schemeClr val="bg1"/>
                </a:solidFill>
                <a:effectLst>
                  <a:outerShdw blurRad="38100" dist="38100" dir="2700000" algn="tl">
                    <a:srgbClr val="000000">
                      <a:alpha val="43137"/>
                    </a:srgbClr>
                  </a:outerShdw>
                </a:effectLst>
              </a:rPr>
              <a:t>Lens 1: </a:t>
            </a:r>
          </a:p>
          <a:p>
            <a:pPr lvl="0" algn="ctr" defTabSz="1007508">
              <a:lnSpc>
                <a:spcPct val="90000"/>
              </a:lnSpc>
              <a:spcBef>
                <a:spcPct val="0"/>
              </a:spcBef>
              <a:spcAft>
                <a:spcPct val="35000"/>
              </a:spcAft>
            </a:pPr>
            <a:r>
              <a:rPr lang="en-US" sz="2133" dirty="0">
                <a:solidFill>
                  <a:schemeClr val="bg1"/>
                </a:solidFill>
                <a:effectLst>
                  <a:outerShdw blurRad="38100" dist="38100" dir="2700000" algn="tl">
                    <a:srgbClr val="000000">
                      <a:alpha val="43137"/>
                    </a:srgbClr>
                  </a:outerShdw>
                </a:effectLst>
              </a:rPr>
              <a:t>Restore the Service</a:t>
            </a:r>
          </a:p>
        </p:txBody>
      </p:sp>
      <p:sp>
        <p:nvSpPr>
          <p:cNvPr id="15" name="72 Rectángulo"/>
          <p:cNvSpPr/>
          <p:nvPr userDrawn="1"/>
        </p:nvSpPr>
        <p:spPr>
          <a:xfrm>
            <a:off x="4922996" y="2677205"/>
            <a:ext cx="2438400" cy="1135487"/>
          </a:xfrm>
          <a:prstGeom prst="rect">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r>
              <a:rPr lang="en-US" sz="2133" b="1" dirty="0">
                <a:solidFill>
                  <a:schemeClr val="bg1"/>
                </a:solidFill>
                <a:effectLst>
                  <a:outerShdw blurRad="38100" dist="38100" dir="2700000" algn="tl">
                    <a:srgbClr val="000000">
                      <a:alpha val="43137"/>
                    </a:srgbClr>
                  </a:outerShdw>
                </a:effectLst>
              </a:rPr>
              <a:t>Lens 2: </a:t>
            </a:r>
          </a:p>
          <a:p>
            <a:pPr lvl="0" algn="ctr" defTabSz="1007508">
              <a:lnSpc>
                <a:spcPct val="90000"/>
              </a:lnSpc>
              <a:spcBef>
                <a:spcPct val="0"/>
              </a:spcBef>
              <a:spcAft>
                <a:spcPct val="35000"/>
              </a:spcAft>
            </a:pPr>
            <a:r>
              <a:rPr lang="en-US" sz="2133" dirty="0">
                <a:solidFill>
                  <a:schemeClr val="bg1"/>
                </a:solidFill>
                <a:effectLst>
                  <a:outerShdw blurRad="38100" dist="38100" dir="2700000" algn="tl">
                    <a:srgbClr val="000000">
                      <a:alpha val="43137"/>
                    </a:srgbClr>
                  </a:outerShdw>
                </a:effectLst>
              </a:rPr>
              <a:t>Identify a Solution</a:t>
            </a:r>
          </a:p>
        </p:txBody>
      </p:sp>
      <p:sp>
        <p:nvSpPr>
          <p:cNvPr id="16" name="73 Rectángulo"/>
          <p:cNvSpPr/>
          <p:nvPr userDrawn="1"/>
        </p:nvSpPr>
        <p:spPr>
          <a:xfrm>
            <a:off x="7639063" y="2661583"/>
            <a:ext cx="2438400" cy="1135487"/>
          </a:xfrm>
          <a:prstGeom prst="rect">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07508">
              <a:lnSpc>
                <a:spcPct val="90000"/>
              </a:lnSpc>
              <a:spcBef>
                <a:spcPct val="0"/>
              </a:spcBef>
              <a:spcAft>
                <a:spcPct val="35000"/>
              </a:spcAft>
            </a:pPr>
            <a:r>
              <a:rPr lang="en-US" sz="2133" b="1" dirty="0">
                <a:solidFill>
                  <a:schemeClr val="bg1"/>
                </a:solidFill>
                <a:effectLst>
                  <a:outerShdw blurRad="38100" dist="38100" dir="2700000" algn="tl">
                    <a:srgbClr val="000000">
                      <a:alpha val="43137"/>
                    </a:srgbClr>
                  </a:outerShdw>
                </a:effectLst>
              </a:rPr>
              <a:t>Lens 3: </a:t>
            </a:r>
          </a:p>
          <a:p>
            <a:pPr lvl="0" algn="ctr" defTabSz="1007508">
              <a:lnSpc>
                <a:spcPct val="90000"/>
              </a:lnSpc>
              <a:spcBef>
                <a:spcPct val="0"/>
              </a:spcBef>
              <a:spcAft>
                <a:spcPct val="35000"/>
              </a:spcAft>
            </a:pPr>
            <a:r>
              <a:rPr lang="en-US" sz="2133" dirty="0">
                <a:solidFill>
                  <a:schemeClr val="bg1"/>
                </a:solidFill>
                <a:effectLst>
                  <a:outerShdw blurRad="38100" dist="38100" dir="2700000" algn="tl">
                    <a:srgbClr val="000000">
                      <a:alpha val="43137"/>
                    </a:srgbClr>
                  </a:outerShdw>
                </a:effectLst>
              </a:rPr>
              <a:t>Implement Solution</a:t>
            </a:r>
          </a:p>
        </p:txBody>
      </p:sp>
      <p:sp>
        <p:nvSpPr>
          <p:cNvPr id="17" name="74 Rectángulo"/>
          <p:cNvSpPr/>
          <p:nvPr userDrawn="1"/>
        </p:nvSpPr>
        <p:spPr>
          <a:xfrm>
            <a:off x="4366347" y="1381510"/>
            <a:ext cx="3611405" cy="576453"/>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effectLst>
                  <a:outerShdw blurRad="38100" dist="38100" dir="2700000" algn="tl">
                    <a:srgbClr val="000000">
                      <a:alpha val="43137"/>
                    </a:srgbClr>
                  </a:outerShdw>
                </a:effectLst>
              </a:rPr>
              <a:t>Improve the Organization</a:t>
            </a:r>
          </a:p>
        </p:txBody>
      </p:sp>
      <p:sp>
        <p:nvSpPr>
          <p:cNvPr id="18" name="77 Recortar rectángulo de esquina diagonal"/>
          <p:cNvSpPr/>
          <p:nvPr userDrawn="1"/>
        </p:nvSpPr>
        <p:spPr>
          <a:xfrm>
            <a:off x="5207000" y="5381000"/>
            <a:ext cx="1860285" cy="539088"/>
          </a:xfrm>
          <a:prstGeom prst="snip2DiagRect">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r>
              <a:rPr lang="en-US" sz="2133" b="1" dirty="0">
                <a:solidFill>
                  <a:schemeClr val="bg1"/>
                </a:solidFill>
                <a:effectLst>
                  <a:outerShdw blurRad="38100" dist="38100" dir="2700000" algn="tl">
                    <a:srgbClr val="000000">
                      <a:alpha val="43137"/>
                    </a:srgbClr>
                  </a:outerShdw>
                </a:effectLst>
              </a:rPr>
              <a:t>Knowledge</a:t>
            </a:r>
          </a:p>
        </p:txBody>
      </p:sp>
      <p:cxnSp>
        <p:nvCxnSpPr>
          <p:cNvPr id="19" name="80 Conector angular"/>
          <p:cNvCxnSpPr/>
          <p:nvPr userDrawn="1"/>
        </p:nvCxnSpPr>
        <p:spPr>
          <a:xfrm>
            <a:off x="3267319" y="5127955"/>
            <a:ext cx="1793460" cy="609600"/>
          </a:xfrm>
          <a:prstGeom prst="bentConnector3">
            <a:avLst>
              <a:gd name="adj1" fmla="val 160"/>
            </a:avLst>
          </a:prstGeom>
          <a:ln>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0" name="85 Conector angular"/>
          <p:cNvCxnSpPr/>
          <p:nvPr userDrawn="1"/>
        </p:nvCxnSpPr>
        <p:spPr>
          <a:xfrm flipH="1">
            <a:off x="7230721" y="5127955"/>
            <a:ext cx="1793460" cy="609600"/>
          </a:xfrm>
          <a:prstGeom prst="bentConnector3">
            <a:avLst>
              <a:gd name="adj1" fmla="val 160"/>
            </a:avLst>
          </a:prstGeom>
          <a:ln>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611141" y="542543"/>
            <a:ext cx="7999113" cy="584775"/>
          </a:xfrm>
          <a:prstGeom prst="rect">
            <a:avLst/>
          </a:prstGeom>
        </p:spPr>
        <p:txBody>
          <a:bodyPr wrap="none">
            <a:spAutoFit/>
          </a:bodyPr>
          <a:lstStyle/>
          <a:p>
            <a:r>
              <a:rPr lang="en-AU" sz="3200" dirty="0"/>
              <a:t>LIFE IN IT </a:t>
            </a:r>
            <a:r>
              <a:rPr lang="en-AU" sz="3200" b="1" dirty="0"/>
              <a:t>SERVICE</a:t>
            </a:r>
            <a:r>
              <a:rPr lang="en-AU" sz="3200" b="1" baseline="0" dirty="0"/>
              <a:t> OPERATIONS </a:t>
            </a:r>
            <a:r>
              <a:rPr lang="en-AU" sz="3200" baseline="0" dirty="0"/>
              <a:t>– 3 LENS VIEW</a:t>
            </a:r>
            <a:endParaRPr lang="en-AU" sz="3200" dirty="0"/>
          </a:p>
        </p:txBody>
      </p:sp>
      <p:sp>
        <p:nvSpPr>
          <p:cNvPr id="22"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4964803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ase Study_Round Pic">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275167"/>
            <a:ext cx="10972800" cy="1143000"/>
          </a:xfrm>
          <a:prstGeom prst="rect">
            <a:avLst/>
          </a:prstGeom>
        </p:spPr>
        <p:txBody>
          <a:bodyPr anchor="ctr"/>
          <a:lstStyle>
            <a:lvl1pPr algn="l">
              <a:defRPr sz="3200"/>
            </a:lvl1pPr>
          </a:lstStyle>
          <a:p>
            <a:r>
              <a:rPr lang="es-ES" dirty="0"/>
              <a:t>CASE STUDY TITLE</a:t>
            </a:r>
            <a:endParaRPr lang="en-US" dirty="0"/>
          </a:p>
        </p:txBody>
      </p:sp>
      <p:sp>
        <p:nvSpPr>
          <p:cNvPr id="12" name="Text Placeholder 18"/>
          <p:cNvSpPr>
            <a:spLocks noGrp="1"/>
          </p:cNvSpPr>
          <p:nvPr>
            <p:ph type="body" sz="quarter" idx="26" hasCustomPrompt="1"/>
          </p:nvPr>
        </p:nvSpPr>
        <p:spPr>
          <a:xfrm>
            <a:off x="5200353" y="1605254"/>
            <a:ext cx="6383999" cy="459847"/>
          </a:xfrm>
          <a:prstGeom prst="rect">
            <a:avLst/>
          </a:prstGeom>
        </p:spPr>
        <p:txBody>
          <a:bodyPr>
            <a:normAutofit/>
          </a:bodyPr>
          <a:lstStyle>
            <a:lvl1pPr marL="0" indent="0">
              <a:buNone/>
              <a:defRPr sz="2667">
                <a:solidFill>
                  <a:srgbClr val="0076A8"/>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CHALLENGE HEADER</a:t>
            </a:r>
          </a:p>
          <a:p>
            <a:pPr lvl="0"/>
            <a:endParaRPr lang="en-US" dirty="0"/>
          </a:p>
        </p:txBody>
      </p:sp>
      <p:sp>
        <p:nvSpPr>
          <p:cNvPr id="13" name="Text Placeholder 18"/>
          <p:cNvSpPr>
            <a:spLocks noGrp="1"/>
          </p:cNvSpPr>
          <p:nvPr>
            <p:ph type="body" sz="quarter" idx="27" hasCustomPrompt="1"/>
          </p:nvPr>
        </p:nvSpPr>
        <p:spPr>
          <a:xfrm>
            <a:off x="5198402" y="2104366"/>
            <a:ext cx="6383999" cy="904068"/>
          </a:xfrm>
          <a:prstGeom prst="rect">
            <a:avLst/>
          </a:prstGeom>
        </p:spPr>
        <p:txBody>
          <a:bodyPr>
            <a:normAutofit/>
          </a:bodyPr>
          <a:lstStyle>
            <a:lvl1pPr marL="0" indent="0">
              <a:buClr>
                <a:srgbClr val="A3A510"/>
              </a:buClr>
              <a:buFont typeface="Arial"/>
              <a:buNone/>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a:p>
            <a:pPr lvl="0"/>
            <a:endParaRPr lang="en-US" dirty="0"/>
          </a:p>
        </p:txBody>
      </p:sp>
      <p:sp>
        <p:nvSpPr>
          <p:cNvPr id="14" name="Text Placeholder 18"/>
          <p:cNvSpPr>
            <a:spLocks noGrp="1"/>
          </p:cNvSpPr>
          <p:nvPr>
            <p:ph type="body" sz="quarter" idx="28" hasCustomPrompt="1"/>
          </p:nvPr>
        </p:nvSpPr>
        <p:spPr>
          <a:xfrm>
            <a:off x="5198402" y="3015813"/>
            <a:ext cx="6383999" cy="459847"/>
          </a:xfrm>
          <a:prstGeom prst="rect">
            <a:avLst/>
          </a:prstGeom>
        </p:spPr>
        <p:txBody>
          <a:bodyPr>
            <a:normAutofit/>
          </a:bodyPr>
          <a:lstStyle>
            <a:lvl1pPr marL="0" indent="0">
              <a:buNone/>
              <a:defRPr sz="2667">
                <a:solidFill>
                  <a:srgbClr val="0076A8"/>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OUR APPROACH HEADER</a:t>
            </a:r>
          </a:p>
          <a:p>
            <a:pPr lvl="0"/>
            <a:endParaRPr lang="en-US" dirty="0"/>
          </a:p>
        </p:txBody>
      </p:sp>
      <p:sp>
        <p:nvSpPr>
          <p:cNvPr id="15" name="Text Placeholder 18"/>
          <p:cNvSpPr>
            <a:spLocks noGrp="1"/>
          </p:cNvSpPr>
          <p:nvPr>
            <p:ph type="body" sz="quarter" idx="29" hasCustomPrompt="1"/>
          </p:nvPr>
        </p:nvSpPr>
        <p:spPr>
          <a:xfrm>
            <a:off x="5196451" y="3514925"/>
            <a:ext cx="6383999" cy="1204892"/>
          </a:xfrm>
          <a:prstGeom prst="rect">
            <a:avLst/>
          </a:prstGeom>
        </p:spPr>
        <p:txBody>
          <a:bodyPr>
            <a:normAutofit/>
          </a:bodyPr>
          <a:lstStyle>
            <a:lvl1pPr marL="0" indent="0">
              <a:buClr>
                <a:srgbClr val="A3A510"/>
              </a:buClr>
              <a:buFont typeface="Arial"/>
              <a:buNone/>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a:p>
            <a:pPr lvl="0"/>
            <a:endParaRPr lang="en-US" dirty="0"/>
          </a:p>
        </p:txBody>
      </p:sp>
      <p:sp>
        <p:nvSpPr>
          <p:cNvPr id="16" name="Text Placeholder 18"/>
          <p:cNvSpPr>
            <a:spLocks noGrp="1"/>
          </p:cNvSpPr>
          <p:nvPr>
            <p:ph type="body" sz="quarter" idx="30" hasCustomPrompt="1"/>
          </p:nvPr>
        </p:nvSpPr>
        <p:spPr>
          <a:xfrm>
            <a:off x="5202303" y="4761322"/>
            <a:ext cx="6383999" cy="459847"/>
          </a:xfrm>
          <a:prstGeom prst="rect">
            <a:avLst/>
          </a:prstGeom>
        </p:spPr>
        <p:txBody>
          <a:bodyPr>
            <a:normAutofit/>
          </a:bodyPr>
          <a:lstStyle>
            <a:lvl1pPr marL="0" indent="0">
              <a:buNone/>
              <a:defRPr sz="2667" baseline="0">
                <a:solidFill>
                  <a:srgbClr val="0076A8"/>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SCORE CARD HEADER</a:t>
            </a:r>
          </a:p>
          <a:p>
            <a:pPr lvl="0"/>
            <a:endParaRPr lang="en-US" dirty="0"/>
          </a:p>
        </p:txBody>
      </p:sp>
      <p:sp>
        <p:nvSpPr>
          <p:cNvPr id="17" name="Text Placeholder 18"/>
          <p:cNvSpPr>
            <a:spLocks noGrp="1"/>
          </p:cNvSpPr>
          <p:nvPr>
            <p:ph type="body" sz="quarter" idx="31" hasCustomPrompt="1"/>
          </p:nvPr>
        </p:nvSpPr>
        <p:spPr>
          <a:xfrm>
            <a:off x="5200353" y="5260434"/>
            <a:ext cx="6383999" cy="1204892"/>
          </a:xfrm>
          <a:prstGeom prst="rect">
            <a:avLst/>
          </a:prstGeom>
        </p:spPr>
        <p:txBody>
          <a:bodyPr>
            <a:normAutofit/>
          </a:bodyPr>
          <a:lstStyle>
            <a:lvl1pPr marL="0" indent="0">
              <a:buClr>
                <a:srgbClr val="A3A510"/>
              </a:buClr>
              <a:buFont typeface="Arial"/>
              <a:buNone/>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a:p>
            <a:pPr lvl="0"/>
            <a:endParaRPr lang="en-US" dirty="0"/>
          </a:p>
        </p:txBody>
      </p:sp>
      <p:sp>
        <p:nvSpPr>
          <p:cNvPr id="18" name="Picture Placeholder 8"/>
          <p:cNvSpPr>
            <a:spLocks noGrp="1"/>
          </p:cNvSpPr>
          <p:nvPr>
            <p:ph type="pic" sz="quarter" idx="32" hasCustomPrompt="1"/>
          </p:nvPr>
        </p:nvSpPr>
        <p:spPr>
          <a:xfrm>
            <a:off x="609600" y="1612912"/>
            <a:ext cx="4130405" cy="4032737"/>
          </a:xfrm>
          <a:prstGeom prst="ellipse">
            <a:avLst/>
          </a:prstGeom>
        </p:spPr>
        <p:txBody>
          <a:bodyPr>
            <a:normAutofit/>
          </a:bodyPr>
          <a:lstStyle>
            <a:lvl1pPr marL="0" indent="0">
              <a:buNone/>
              <a:defRPr sz="2667"/>
            </a:lvl1pPr>
          </a:lstStyle>
          <a:p>
            <a:r>
              <a:rPr lang="en-US" dirty="0"/>
              <a:t>Click icon to add round picture</a:t>
            </a:r>
          </a:p>
        </p:txBody>
      </p:sp>
      <p:sp>
        <p:nvSpPr>
          <p:cNvPr id="10"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8592014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se Study_Square Pic">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275167"/>
            <a:ext cx="10972800" cy="1143000"/>
          </a:xfrm>
          <a:prstGeom prst="rect">
            <a:avLst/>
          </a:prstGeom>
        </p:spPr>
        <p:txBody>
          <a:bodyPr anchor="ctr"/>
          <a:lstStyle>
            <a:lvl1pPr algn="l">
              <a:defRPr sz="3200"/>
            </a:lvl1pPr>
          </a:lstStyle>
          <a:p>
            <a:r>
              <a:rPr lang="es-ES" dirty="0"/>
              <a:t>CASE STUDY TITLE</a:t>
            </a:r>
            <a:endParaRPr lang="en-US" dirty="0"/>
          </a:p>
        </p:txBody>
      </p:sp>
      <p:sp>
        <p:nvSpPr>
          <p:cNvPr id="12" name="Text Placeholder 18"/>
          <p:cNvSpPr>
            <a:spLocks noGrp="1"/>
          </p:cNvSpPr>
          <p:nvPr>
            <p:ph type="body" sz="quarter" idx="26" hasCustomPrompt="1"/>
          </p:nvPr>
        </p:nvSpPr>
        <p:spPr>
          <a:xfrm>
            <a:off x="5200353" y="1605254"/>
            <a:ext cx="6383999" cy="459847"/>
          </a:xfrm>
          <a:prstGeom prst="rect">
            <a:avLst/>
          </a:prstGeom>
        </p:spPr>
        <p:txBody>
          <a:bodyPr>
            <a:normAutofit/>
          </a:bodyPr>
          <a:lstStyle>
            <a:lvl1pPr marL="0" indent="0">
              <a:buNone/>
              <a:defRPr sz="2667">
                <a:solidFill>
                  <a:srgbClr val="0076A8"/>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Challenge Header</a:t>
            </a:r>
          </a:p>
          <a:p>
            <a:pPr lvl="0"/>
            <a:endParaRPr lang="en-US" dirty="0"/>
          </a:p>
        </p:txBody>
      </p:sp>
      <p:sp>
        <p:nvSpPr>
          <p:cNvPr id="13" name="Text Placeholder 18"/>
          <p:cNvSpPr>
            <a:spLocks noGrp="1"/>
          </p:cNvSpPr>
          <p:nvPr>
            <p:ph type="body" sz="quarter" idx="27" hasCustomPrompt="1"/>
          </p:nvPr>
        </p:nvSpPr>
        <p:spPr>
          <a:xfrm>
            <a:off x="5198402" y="2104366"/>
            <a:ext cx="6383999" cy="904068"/>
          </a:xfrm>
          <a:prstGeom prst="rect">
            <a:avLst/>
          </a:prstGeom>
        </p:spPr>
        <p:txBody>
          <a:bodyPr>
            <a:normAutofit/>
          </a:bodyPr>
          <a:lstStyle>
            <a:lvl1pPr marL="0" indent="0">
              <a:buClr>
                <a:srgbClr val="A3A510"/>
              </a:buClr>
              <a:buFont typeface="Arial"/>
              <a:buNone/>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a:p>
            <a:pPr lvl="0"/>
            <a:endParaRPr lang="en-US" dirty="0"/>
          </a:p>
        </p:txBody>
      </p:sp>
      <p:sp>
        <p:nvSpPr>
          <p:cNvPr id="14" name="Text Placeholder 18"/>
          <p:cNvSpPr>
            <a:spLocks noGrp="1"/>
          </p:cNvSpPr>
          <p:nvPr>
            <p:ph type="body" sz="quarter" idx="28" hasCustomPrompt="1"/>
          </p:nvPr>
        </p:nvSpPr>
        <p:spPr>
          <a:xfrm>
            <a:off x="5198402" y="3015813"/>
            <a:ext cx="6383999" cy="459847"/>
          </a:xfrm>
          <a:prstGeom prst="rect">
            <a:avLst/>
          </a:prstGeom>
        </p:spPr>
        <p:txBody>
          <a:bodyPr>
            <a:normAutofit/>
          </a:bodyPr>
          <a:lstStyle>
            <a:lvl1pPr marL="0" indent="0">
              <a:buNone/>
              <a:defRPr sz="2667">
                <a:solidFill>
                  <a:srgbClr val="0076A8"/>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Our Approach Header</a:t>
            </a:r>
          </a:p>
          <a:p>
            <a:pPr lvl="0"/>
            <a:endParaRPr lang="en-US" dirty="0"/>
          </a:p>
        </p:txBody>
      </p:sp>
      <p:sp>
        <p:nvSpPr>
          <p:cNvPr id="15" name="Text Placeholder 18"/>
          <p:cNvSpPr>
            <a:spLocks noGrp="1"/>
          </p:cNvSpPr>
          <p:nvPr>
            <p:ph type="body" sz="quarter" idx="29" hasCustomPrompt="1"/>
          </p:nvPr>
        </p:nvSpPr>
        <p:spPr>
          <a:xfrm>
            <a:off x="5196451" y="3514925"/>
            <a:ext cx="6383999" cy="1204892"/>
          </a:xfrm>
          <a:prstGeom prst="rect">
            <a:avLst/>
          </a:prstGeom>
        </p:spPr>
        <p:txBody>
          <a:bodyPr>
            <a:normAutofit/>
          </a:bodyPr>
          <a:lstStyle>
            <a:lvl1pPr marL="0" indent="0">
              <a:buClr>
                <a:srgbClr val="A3A510"/>
              </a:buClr>
              <a:buFont typeface="Arial"/>
              <a:buNone/>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a:p>
            <a:pPr lvl="0"/>
            <a:endParaRPr lang="en-US" dirty="0"/>
          </a:p>
        </p:txBody>
      </p:sp>
      <p:sp>
        <p:nvSpPr>
          <p:cNvPr id="16" name="Text Placeholder 18"/>
          <p:cNvSpPr>
            <a:spLocks noGrp="1"/>
          </p:cNvSpPr>
          <p:nvPr>
            <p:ph type="body" sz="quarter" idx="30" hasCustomPrompt="1"/>
          </p:nvPr>
        </p:nvSpPr>
        <p:spPr>
          <a:xfrm>
            <a:off x="5202303" y="4761322"/>
            <a:ext cx="6383999" cy="459847"/>
          </a:xfrm>
          <a:prstGeom prst="rect">
            <a:avLst/>
          </a:prstGeom>
        </p:spPr>
        <p:txBody>
          <a:bodyPr>
            <a:normAutofit/>
          </a:bodyPr>
          <a:lstStyle>
            <a:lvl1pPr marL="0" indent="0">
              <a:buNone/>
              <a:defRPr sz="2667" baseline="0">
                <a:solidFill>
                  <a:srgbClr val="0076A8"/>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Score Card Header</a:t>
            </a:r>
          </a:p>
          <a:p>
            <a:pPr lvl="0"/>
            <a:endParaRPr lang="en-US" dirty="0"/>
          </a:p>
        </p:txBody>
      </p:sp>
      <p:sp>
        <p:nvSpPr>
          <p:cNvPr id="17" name="Text Placeholder 18"/>
          <p:cNvSpPr>
            <a:spLocks noGrp="1"/>
          </p:cNvSpPr>
          <p:nvPr>
            <p:ph type="body" sz="quarter" idx="31" hasCustomPrompt="1"/>
          </p:nvPr>
        </p:nvSpPr>
        <p:spPr>
          <a:xfrm>
            <a:off x="5200353" y="5260434"/>
            <a:ext cx="6383999" cy="1204892"/>
          </a:xfrm>
          <a:prstGeom prst="rect">
            <a:avLst/>
          </a:prstGeom>
        </p:spPr>
        <p:txBody>
          <a:bodyPr>
            <a:normAutofit/>
          </a:bodyPr>
          <a:lstStyle>
            <a:lvl1pPr marL="0" indent="0">
              <a:buClr>
                <a:srgbClr val="A3A510"/>
              </a:buClr>
              <a:buFont typeface="Arial"/>
              <a:buNone/>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a:p>
            <a:pPr lvl="0"/>
            <a:endParaRPr lang="en-US" dirty="0"/>
          </a:p>
        </p:txBody>
      </p:sp>
      <p:sp>
        <p:nvSpPr>
          <p:cNvPr id="18" name="Picture Placeholder 8"/>
          <p:cNvSpPr>
            <a:spLocks noGrp="1"/>
          </p:cNvSpPr>
          <p:nvPr>
            <p:ph type="pic" sz="quarter" idx="32" hasCustomPrompt="1"/>
          </p:nvPr>
        </p:nvSpPr>
        <p:spPr>
          <a:xfrm>
            <a:off x="609600" y="1862296"/>
            <a:ext cx="4130405" cy="4032737"/>
          </a:xfrm>
          <a:prstGeom prst="rect">
            <a:avLst/>
          </a:prstGeom>
        </p:spPr>
        <p:txBody>
          <a:bodyPr>
            <a:normAutofit/>
          </a:bodyPr>
          <a:lstStyle>
            <a:lvl1pPr marL="0" indent="0">
              <a:buNone/>
              <a:defRPr sz="2667"/>
            </a:lvl1pPr>
          </a:lstStyle>
          <a:p>
            <a:r>
              <a:rPr lang="en-US" dirty="0"/>
              <a:t>Click icon to add square picture</a:t>
            </a:r>
          </a:p>
        </p:txBody>
      </p:sp>
      <p:sp>
        <p:nvSpPr>
          <p:cNvPr id="10"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3135906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26"/>
          <p:cNvSpPr txBox="1">
            <a:spLocks/>
          </p:cNvSpPr>
          <p:nvPr userDrawn="1"/>
        </p:nvSpPr>
        <p:spPr>
          <a:xfrm>
            <a:off x="2152154" y="1670944"/>
            <a:ext cx="8491993" cy="543736"/>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867" dirty="0">
              <a:effectLst>
                <a:outerShdw blurRad="38100" dist="38100" dir="2700000" algn="tl">
                  <a:srgbClr val="000000">
                    <a:alpha val="43137"/>
                  </a:srgbClr>
                </a:outerShdw>
              </a:effectLst>
            </a:endParaRPr>
          </a:p>
        </p:txBody>
      </p:sp>
      <p:sp>
        <p:nvSpPr>
          <p:cNvPr id="6" name="Content Placeholder 26"/>
          <p:cNvSpPr txBox="1">
            <a:spLocks/>
          </p:cNvSpPr>
          <p:nvPr userDrawn="1"/>
        </p:nvSpPr>
        <p:spPr>
          <a:xfrm>
            <a:off x="2152154" y="2575184"/>
            <a:ext cx="8491993" cy="543736"/>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867" dirty="0">
              <a:effectLst>
                <a:outerShdw blurRad="38100" dist="38100" dir="2700000" algn="tl">
                  <a:srgbClr val="000000">
                    <a:alpha val="43137"/>
                  </a:srgbClr>
                </a:outerShdw>
              </a:effectLst>
            </a:endParaRPr>
          </a:p>
        </p:txBody>
      </p:sp>
      <p:sp>
        <p:nvSpPr>
          <p:cNvPr id="7" name="Content Placeholder 26"/>
          <p:cNvSpPr txBox="1">
            <a:spLocks/>
          </p:cNvSpPr>
          <p:nvPr userDrawn="1"/>
        </p:nvSpPr>
        <p:spPr>
          <a:xfrm>
            <a:off x="2152154" y="3479424"/>
            <a:ext cx="8491993" cy="543736"/>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867" dirty="0">
              <a:effectLst>
                <a:outerShdw blurRad="38100" dist="38100" dir="2700000" algn="tl">
                  <a:srgbClr val="000000">
                    <a:alpha val="43137"/>
                  </a:srgbClr>
                </a:outerShdw>
              </a:effectLst>
            </a:endParaRPr>
          </a:p>
        </p:txBody>
      </p:sp>
      <p:sp>
        <p:nvSpPr>
          <p:cNvPr id="8" name="Content Placeholder 26"/>
          <p:cNvSpPr txBox="1">
            <a:spLocks/>
          </p:cNvSpPr>
          <p:nvPr userDrawn="1"/>
        </p:nvSpPr>
        <p:spPr>
          <a:xfrm>
            <a:off x="2152154" y="4383664"/>
            <a:ext cx="8491993" cy="543736"/>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867" dirty="0">
              <a:effectLst>
                <a:outerShdw blurRad="38100" dist="38100" dir="2700000" algn="tl">
                  <a:srgbClr val="000000">
                    <a:alpha val="43137"/>
                  </a:srgbClr>
                </a:outerShdw>
              </a:effectLst>
            </a:endParaRPr>
          </a:p>
        </p:txBody>
      </p:sp>
      <p:sp>
        <p:nvSpPr>
          <p:cNvPr id="9" name="Content Placeholder 26"/>
          <p:cNvSpPr txBox="1">
            <a:spLocks/>
          </p:cNvSpPr>
          <p:nvPr userDrawn="1"/>
        </p:nvSpPr>
        <p:spPr>
          <a:xfrm>
            <a:off x="2152154" y="5287904"/>
            <a:ext cx="8491993" cy="543736"/>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867" dirty="0">
              <a:effectLst>
                <a:outerShdw blurRad="38100" dist="38100" dir="2700000" algn="tl">
                  <a:srgbClr val="000000">
                    <a:alpha val="43137"/>
                  </a:srgbClr>
                </a:outerShdw>
              </a:effectLst>
            </a:endParaRPr>
          </a:p>
        </p:txBody>
      </p:sp>
      <p:sp>
        <p:nvSpPr>
          <p:cNvPr id="10" name="10 Flecha abajo"/>
          <p:cNvSpPr/>
          <p:nvPr userDrawn="1"/>
        </p:nvSpPr>
        <p:spPr>
          <a:xfrm>
            <a:off x="5835819" y="2214681"/>
            <a:ext cx="1134843" cy="341129"/>
          </a:xfrm>
          <a:prstGeom prst="downArrow">
            <a:avLst>
              <a:gd name="adj1" fmla="val 50000"/>
              <a:gd name="adj2" fmla="val 100000"/>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2400" b="1">
              <a:solidFill>
                <a:schemeClr val="bg1"/>
              </a:solidFill>
              <a:effectLst>
                <a:outerShdw blurRad="38100" dist="38100" dir="2700000" algn="tl">
                  <a:srgbClr val="000000">
                    <a:alpha val="43137"/>
                  </a:srgbClr>
                </a:outerShdw>
              </a:effectLst>
            </a:endParaRPr>
          </a:p>
        </p:txBody>
      </p:sp>
      <p:sp>
        <p:nvSpPr>
          <p:cNvPr id="11" name="12 Flecha abajo"/>
          <p:cNvSpPr/>
          <p:nvPr userDrawn="1"/>
        </p:nvSpPr>
        <p:spPr>
          <a:xfrm>
            <a:off x="5835819" y="3118921"/>
            <a:ext cx="1134843" cy="341129"/>
          </a:xfrm>
          <a:prstGeom prst="downArrow">
            <a:avLst>
              <a:gd name="adj1" fmla="val 50000"/>
              <a:gd name="adj2" fmla="val 100000"/>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2400" b="1">
              <a:solidFill>
                <a:schemeClr val="bg1"/>
              </a:solidFill>
              <a:effectLst>
                <a:outerShdw blurRad="38100" dist="38100" dir="2700000" algn="tl">
                  <a:srgbClr val="000000">
                    <a:alpha val="43137"/>
                  </a:srgbClr>
                </a:outerShdw>
              </a:effectLst>
            </a:endParaRPr>
          </a:p>
        </p:txBody>
      </p:sp>
      <p:sp>
        <p:nvSpPr>
          <p:cNvPr id="12" name="13 Flecha abajo"/>
          <p:cNvSpPr/>
          <p:nvPr userDrawn="1"/>
        </p:nvSpPr>
        <p:spPr>
          <a:xfrm>
            <a:off x="5835819" y="4023161"/>
            <a:ext cx="1134843" cy="341129"/>
          </a:xfrm>
          <a:prstGeom prst="downArrow">
            <a:avLst>
              <a:gd name="adj1" fmla="val 50000"/>
              <a:gd name="adj2" fmla="val 100000"/>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2400" b="1">
              <a:solidFill>
                <a:schemeClr val="bg1"/>
              </a:solidFill>
              <a:effectLst>
                <a:outerShdw blurRad="38100" dist="38100" dir="2700000" algn="tl">
                  <a:srgbClr val="000000">
                    <a:alpha val="43137"/>
                  </a:srgbClr>
                </a:outerShdw>
              </a:effectLst>
            </a:endParaRPr>
          </a:p>
        </p:txBody>
      </p:sp>
      <p:sp>
        <p:nvSpPr>
          <p:cNvPr id="13" name="14 Flecha abajo"/>
          <p:cNvSpPr/>
          <p:nvPr userDrawn="1"/>
        </p:nvSpPr>
        <p:spPr>
          <a:xfrm>
            <a:off x="5835819" y="4927401"/>
            <a:ext cx="1134843" cy="341129"/>
          </a:xfrm>
          <a:prstGeom prst="downArrow">
            <a:avLst>
              <a:gd name="adj1" fmla="val 50000"/>
              <a:gd name="adj2" fmla="val 100000"/>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2400" b="1">
              <a:solidFill>
                <a:schemeClr val="bg1"/>
              </a:solidFill>
              <a:effectLst>
                <a:outerShdw blurRad="38100" dist="38100" dir="2700000" algn="tl">
                  <a:srgbClr val="000000">
                    <a:alpha val="43137"/>
                  </a:srgbClr>
                </a:outerShdw>
              </a:effectLst>
            </a:endParaRPr>
          </a:p>
        </p:txBody>
      </p:sp>
      <p:sp>
        <p:nvSpPr>
          <p:cNvPr id="14" name="Text Placeholder 18"/>
          <p:cNvSpPr>
            <a:spLocks noGrp="1"/>
          </p:cNvSpPr>
          <p:nvPr>
            <p:ph type="body" sz="quarter" idx="14" hasCustomPrompt="1"/>
          </p:nvPr>
        </p:nvSpPr>
        <p:spPr>
          <a:xfrm>
            <a:off x="2152154" y="1673984"/>
            <a:ext cx="8491993" cy="540696"/>
          </a:xfrm>
          <a:prstGeom prst="rect">
            <a:avLst/>
          </a:prstGeom>
        </p:spPr>
        <p:txBody>
          <a:bodyPr anchor="ctr">
            <a:normAutofit/>
          </a:bodyPr>
          <a:lstStyle>
            <a:lvl1pPr marL="0" indent="0" algn="ctr">
              <a:buNone/>
              <a:defRPr lang="en-US" sz="1867" b="1" kern="1200" dirty="0">
                <a:solidFill>
                  <a:schemeClr val="lt1"/>
                </a:solidFill>
                <a:effectLst>
                  <a:outerShdw blurRad="38100" dist="38100" dir="2700000" algn="tl">
                    <a:srgbClr val="000000">
                      <a:alpha val="43137"/>
                    </a:srgbClr>
                  </a:outerShdw>
                </a:effectLst>
                <a:latin typeface="+mn-lt"/>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p:txBody>
      </p:sp>
      <p:sp>
        <p:nvSpPr>
          <p:cNvPr id="15" name="Text Placeholder 18"/>
          <p:cNvSpPr>
            <a:spLocks noGrp="1"/>
          </p:cNvSpPr>
          <p:nvPr>
            <p:ph type="body" sz="quarter" idx="15" hasCustomPrompt="1"/>
          </p:nvPr>
        </p:nvSpPr>
        <p:spPr>
          <a:xfrm>
            <a:off x="2152154" y="2587912"/>
            <a:ext cx="8491993" cy="540696"/>
          </a:xfrm>
          <a:prstGeom prst="rect">
            <a:avLst/>
          </a:prstGeom>
        </p:spPr>
        <p:txBody>
          <a:bodyPr anchor="ctr">
            <a:normAutofit/>
          </a:bodyPr>
          <a:lstStyle>
            <a:lvl1pPr marL="0" indent="0" algn="ctr">
              <a:buNone/>
              <a:defRPr lang="en-US" sz="1867" b="1" kern="1200" dirty="0">
                <a:solidFill>
                  <a:schemeClr val="lt1"/>
                </a:solidFill>
                <a:effectLst>
                  <a:outerShdw blurRad="38100" dist="38100" dir="2700000" algn="tl">
                    <a:srgbClr val="000000">
                      <a:alpha val="43137"/>
                    </a:srgbClr>
                  </a:outerShdw>
                </a:effectLst>
                <a:latin typeface="+mn-lt"/>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p:txBody>
      </p:sp>
      <p:sp>
        <p:nvSpPr>
          <p:cNvPr id="16" name="Text Placeholder 18"/>
          <p:cNvSpPr>
            <a:spLocks noGrp="1"/>
          </p:cNvSpPr>
          <p:nvPr>
            <p:ph type="body" sz="quarter" idx="16" hasCustomPrompt="1"/>
          </p:nvPr>
        </p:nvSpPr>
        <p:spPr>
          <a:xfrm>
            <a:off x="2152154" y="3474521"/>
            <a:ext cx="8491993" cy="540696"/>
          </a:xfrm>
          <a:prstGeom prst="rect">
            <a:avLst/>
          </a:prstGeom>
        </p:spPr>
        <p:txBody>
          <a:bodyPr anchor="ctr">
            <a:normAutofit/>
          </a:bodyPr>
          <a:lstStyle>
            <a:lvl1pPr marL="0" indent="0" algn="ctr">
              <a:buNone/>
              <a:defRPr lang="en-US" sz="1867" b="1" kern="1200" dirty="0">
                <a:solidFill>
                  <a:schemeClr val="lt1"/>
                </a:solidFill>
                <a:effectLst>
                  <a:outerShdw blurRad="38100" dist="38100" dir="2700000" algn="tl">
                    <a:srgbClr val="000000">
                      <a:alpha val="43137"/>
                    </a:srgbClr>
                  </a:outerShdw>
                </a:effectLst>
                <a:latin typeface="+mn-lt"/>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p:txBody>
      </p:sp>
      <p:sp>
        <p:nvSpPr>
          <p:cNvPr id="17" name="Text Placeholder 18"/>
          <p:cNvSpPr>
            <a:spLocks noGrp="1"/>
          </p:cNvSpPr>
          <p:nvPr>
            <p:ph type="body" sz="quarter" idx="17" hasCustomPrompt="1"/>
          </p:nvPr>
        </p:nvSpPr>
        <p:spPr>
          <a:xfrm>
            <a:off x="2167788" y="4388727"/>
            <a:ext cx="8491993" cy="540696"/>
          </a:xfrm>
          <a:prstGeom prst="rect">
            <a:avLst/>
          </a:prstGeom>
        </p:spPr>
        <p:txBody>
          <a:bodyPr anchor="ctr">
            <a:normAutofit/>
          </a:bodyPr>
          <a:lstStyle>
            <a:lvl1pPr marL="0" indent="0" algn="ctr">
              <a:buNone/>
              <a:defRPr lang="en-US" sz="1867" b="1" kern="1200" dirty="0">
                <a:solidFill>
                  <a:schemeClr val="lt1"/>
                </a:solidFill>
                <a:effectLst>
                  <a:outerShdw blurRad="38100" dist="38100" dir="2700000" algn="tl">
                    <a:srgbClr val="000000">
                      <a:alpha val="43137"/>
                    </a:srgbClr>
                  </a:outerShdw>
                </a:effectLst>
                <a:latin typeface="+mn-lt"/>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p:txBody>
      </p:sp>
      <p:sp>
        <p:nvSpPr>
          <p:cNvPr id="18" name="Text Placeholder 18"/>
          <p:cNvSpPr>
            <a:spLocks noGrp="1"/>
          </p:cNvSpPr>
          <p:nvPr>
            <p:ph type="body" sz="quarter" idx="18" hasCustomPrompt="1"/>
          </p:nvPr>
        </p:nvSpPr>
        <p:spPr>
          <a:xfrm>
            <a:off x="2167788" y="5283497"/>
            <a:ext cx="8491993" cy="540696"/>
          </a:xfrm>
          <a:prstGeom prst="rect">
            <a:avLst/>
          </a:prstGeom>
        </p:spPr>
        <p:txBody>
          <a:bodyPr anchor="ctr">
            <a:normAutofit/>
          </a:bodyPr>
          <a:lstStyle>
            <a:lvl1pPr marL="0" indent="0" algn="ctr">
              <a:buNone/>
              <a:defRPr lang="en-US" sz="1867" b="1" kern="1200" dirty="0">
                <a:solidFill>
                  <a:schemeClr val="lt1"/>
                </a:solidFill>
                <a:effectLst>
                  <a:outerShdw blurRad="38100" dist="38100" dir="2700000" algn="tl">
                    <a:srgbClr val="000000">
                      <a:alpha val="43137"/>
                    </a:srgbClr>
                  </a:outerShdw>
                </a:effectLst>
                <a:latin typeface="+mn-lt"/>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p:txBody>
      </p:sp>
      <p:sp>
        <p:nvSpPr>
          <p:cNvPr id="20" name="1 Título"/>
          <p:cNvSpPr>
            <a:spLocks noGrp="1"/>
          </p:cNvSpPr>
          <p:nvPr>
            <p:ph type="title" hasCustomPrompt="1"/>
          </p:nvPr>
        </p:nvSpPr>
        <p:spPr>
          <a:xfrm>
            <a:off x="609600" y="275167"/>
            <a:ext cx="10972800" cy="1143000"/>
          </a:xfrm>
          <a:prstGeom prst="rect">
            <a:avLst/>
          </a:prstGeom>
        </p:spPr>
        <p:txBody>
          <a:bodyPr anchor="ctr"/>
          <a:lstStyle>
            <a:lvl1pPr algn="l">
              <a:defRPr sz="3200"/>
            </a:lvl1pPr>
          </a:lstStyle>
          <a:p>
            <a:r>
              <a:rPr lang="es-ES" dirty="0"/>
              <a:t>EDIT TITLE</a:t>
            </a:r>
            <a:endParaRPr lang="en-US" dirty="0"/>
          </a:p>
        </p:txBody>
      </p:sp>
      <p:sp>
        <p:nvSpPr>
          <p:cNvPr id="19"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40066079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Content Placeholder 26"/>
          <p:cNvSpPr txBox="1">
            <a:spLocks/>
          </p:cNvSpPr>
          <p:nvPr userDrawn="1"/>
        </p:nvSpPr>
        <p:spPr>
          <a:xfrm>
            <a:off x="2152154" y="1670944"/>
            <a:ext cx="8491993" cy="543736"/>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867" dirty="0">
              <a:effectLst>
                <a:outerShdw blurRad="38100" dist="38100" dir="2700000" algn="tl">
                  <a:srgbClr val="000000">
                    <a:alpha val="43137"/>
                  </a:srgbClr>
                </a:outerShdw>
              </a:effectLst>
            </a:endParaRPr>
          </a:p>
        </p:txBody>
      </p:sp>
      <p:sp>
        <p:nvSpPr>
          <p:cNvPr id="6" name="Content Placeholder 26"/>
          <p:cNvSpPr txBox="1">
            <a:spLocks/>
          </p:cNvSpPr>
          <p:nvPr userDrawn="1"/>
        </p:nvSpPr>
        <p:spPr>
          <a:xfrm>
            <a:off x="2152154" y="2575184"/>
            <a:ext cx="8491993" cy="543736"/>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867" dirty="0">
              <a:effectLst>
                <a:outerShdw blurRad="38100" dist="38100" dir="2700000" algn="tl">
                  <a:srgbClr val="000000">
                    <a:alpha val="43137"/>
                  </a:srgbClr>
                </a:outerShdw>
              </a:effectLst>
            </a:endParaRPr>
          </a:p>
        </p:txBody>
      </p:sp>
      <p:sp>
        <p:nvSpPr>
          <p:cNvPr id="7" name="Content Placeholder 26"/>
          <p:cNvSpPr txBox="1">
            <a:spLocks/>
          </p:cNvSpPr>
          <p:nvPr userDrawn="1"/>
        </p:nvSpPr>
        <p:spPr>
          <a:xfrm>
            <a:off x="2152154" y="3479424"/>
            <a:ext cx="8491993" cy="543736"/>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867" dirty="0">
              <a:effectLst>
                <a:outerShdw blurRad="38100" dist="38100" dir="2700000" algn="tl">
                  <a:srgbClr val="000000">
                    <a:alpha val="43137"/>
                  </a:srgbClr>
                </a:outerShdw>
              </a:effectLst>
            </a:endParaRPr>
          </a:p>
        </p:txBody>
      </p:sp>
      <p:sp>
        <p:nvSpPr>
          <p:cNvPr id="8" name="Content Placeholder 26"/>
          <p:cNvSpPr txBox="1">
            <a:spLocks/>
          </p:cNvSpPr>
          <p:nvPr userDrawn="1"/>
        </p:nvSpPr>
        <p:spPr>
          <a:xfrm>
            <a:off x="2152154" y="4383664"/>
            <a:ext cx="8491993" cy="543736"/>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867" dirty="0">
              <a:effectLst>
                <a:outerShdw blurRad="38100" dist="38100" dir="2700000" algn="tl">
                  <a:srgbClr val="000000">
                    <a:alpha val="43137"/>
                  </a:srgbClr>
                </a:outerShdw>
              </a:effectLst>
            </a:endParaRPr>
          </a:p>
        </p:txBody>
      </p:sp>
      <p:sp>
        <p:nvSpPr>
          <p:cNvPr id="9" name="Content Placeholder 26"/>
          <p:cNvSpPr txBox="1">
            <a:spLocks/>
          </p:cNvSpPr>
          <p:nvPr userDrawn="1"/>
        </p:nvSpPr>
        <p:spPr>
          <a:xfrm>
            <a:off x="2152154" y="5287904"/>
            <a:ext cx="8491993" cy="543736"/>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867" dirty="0">
              <a:effectLst>
                <a:outerShdw blurRad="38100" dist="38100" dir="2700000" algn="tl">
                  <a:srgbClr val="000000">
                    <a:alpha val="43137"/>
                  </a:srgbClr>
                </a:outerShdw>
              </a:effectLst>
            </a:endParaRPr>
          </a:p>
        </p:txBody>
      </p:sp>
      <p:sp>
        <p:nvSpPr>
          <p:cNvPr id="13" name="14 Flecha abajo"/>
          <p:cNvSpPr/>
          <p:nvPr userDrawn="1"/>
        </p:nvSpPr>
        <p:spPr>
          <a:xfrm rot="10800000">
            <a:off x="5835819" y="4940101"/>
            <a:ext cx="1134843" cy="341129"/>
          </a:xfrm>
          <a:prstGeom prst="downArrow">
            <a:avLst>
              <a:gd name="adj1" fmla="val 50000"/>
              <a:gd name="adj2" fmla="val 100000"/>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2400" b="1">
              <a:solidFill>
                <a:schemeClr val="bg1"/>
              </a:solidFill>
              <a:effectLst>
                <a:outerShdw blurRad="38100" dist="38100" dir="2700000" algn="tl">
                  <a:srgbClr val="000000">
                    <a:alpha val="43137"/>
                  </a:srgbClr>
                </a:outerShdw>
              </a:effectLst>
            </a:endParaRPr>
          </a:p>
        </p:txBody>
      </p:sp>
      <p:sp>
        <p:nvSpPr>
          <p:cNvPr id="14" name="Text Placeholder 18"/>
          <p:cNvSpPr>
            <a:spLocks noGrp="1"/>
          </p:cNvSpPr>
          <p:nvPr>
            <p:ph type="body" sz="quarter" idx="14" hasCustomPrompt="1"/>
          </p:nvPr>
        </p:nvSpPr>
        <p:spPr>
          <a:xfrm>
            <a:off x="2152154" y="1673984"/>
            <a:ext cx="8491993" cy="540696"/>
          </a:xfrm>
          <a:prstGeom prst="rect">
            <a:avLst/>
          </a:prstGeom>
        </p:spPr>
        <p:txBody>
          <a:bodyPr anchor="ctr">
            <a:normAutofit/>
          </a:bodyPr>
          <a:lstStyle>
            <a:lvl1pPr marL="0" indent="0" algn="ctr">
              <a:buNone/>
              <a:defRPr lang="en-US" sz="1867" b="1" kern="1200" dirty="0">
                <a:solidFill>
                  <a:schemeClr val="lt1"/>
                </a:solidFill>
                <a:effectLst>
                  <a:outerShdw blurRad="38100" dist="38100" dir="2700000" algn="tl">
                    <a:srgbClr val="000000">
                      <a:alpha val="43137"/>
                    </a:srgbClr>
                  </a:outerShdw>
                </a:effectLst>
                <a:latin typeface="+mn-lt"/>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p:txBody>
      </p:sp>
      <p:sp>
        <p:nvSpPr>
          <p:cNvPr id="15" name="Text Placeholder 18"/>
          <p:cNvSpPr>
            <a:spLocks noGrp="1"/>
          </p:cNvSpPr>
          <p:nvPr>
            <p:ph type="body" sz="quarter" idx="15" hasCustomPrompt="1"/>
          </p:nvPr>
        </p:nvSpPr>
        <p:spPr>
          <a:xfrm>
            <a:off x="2152154" y="2587912"/>
            <a:ext cx="8491993" cy="540696"/>
          </a:xfrm>
          <a:prstGeom prst="rect">
            <a:avLst/>
          </a:prstGeom>
        </p:spPr>
        <p:txBody>
          <a:bodyPr anchor="ctr">
            <a:normAutofit/>
          </a:bodyPr>
          <a:lstStyle>
            <a:lvl1pPr marL="0" indent="0" algn="ctr">
              <a:buNone/>
              <a:defRPr lang="en-US" sz="1867" b="1" kern="1200" dirty="0">
                <a:solidFill>
                  <a:schemeClr val="lt1"/>
                </a:solidFill>
                <a:effectLst>
                  <a:outerShdw blurRad="38100" dist="38100" dir="2700000" algn="tl">
                    <a:srgbClr val="000000">
                      <a:alpha val="43137"/>
                    </a:srgbClr>
                  </a:outerShdw>
                </a:effectLst>
                <a:latin typeface="+mn-lt"/>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p:txBody>
      </p:sp>
      <p:sp>
        <p:nvSpPr>
          <p:cNvPr id="16" name="Text Placeholder 18"/>
          <p:cNvSpPr>
            <a:spLocks noGrp="1"/>
          </p:cNvSpPr>
          <p:nvPr>
            <p:ph type="body" sz="quarter" idx="16" hasCustomPrompt="1"/>
          </p:nvPr>
        </p:nvSpPr>
        <p:spPr>
          <a:xfrm>
            <a:off x="2152154" y="3474521"/>
            <a:ext cx="8491993" cy="540696"/>
          </a:xfrm>
          <a:prstGeom prst="rect">
            <a:avLst/>
          </a:prstGeom>
        </p:spPr>
        <p:txBody>
          <a:bodyPr anchor="ctr">
            <a:normAutofit/>
          </a:bodyPr>
          <a:lstStyle>
            <a:lvl1pPr marL="0" indent="0" algn="ctr">
              <a:buNone/>
              <a:defRPr lang="en-US" sz="1867" b="1" kern="1200" dirty="0">
                <a:solidFill>
                  <a:schemeClr val="lt1"/>
                </a:solidFill>
                <a:effectLst>
                  <a:outerShdw blurRad="38100" dist="38100" dir="2700000" algn="tl">
                    <a:srgbClr val="000000">
                      <a:alpha val="43137"/>
                    </a:srgbClr>
                  </a:outerShdw>
                </a:effectLst>
                <a:latin typeface="+mn-lt"/>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p:txBody>
      </p:sp>
      <p:sp>
        <p:nvSpPr>
          <p:cNvPr id="17" name="Text Placeholder 18"/>
          <p:cNvSpPr>
            <a:spLocks noGrp="1"/>
          </p:cNvSpPr>
          <p:nvPr>
            <p:ph type="body" sz="quarter" idx="17" hasCustomPrompt="1"/>
          </p:nvPr>
        </p:nvSpPr>
        <p:spPr>
          <a:xfrm>
            <a:off x="2167788" y="4388727"/>
            <a:ext cx="8491993" cy="540696"/>
          </a:xfrm>
          <a:prstGeom prst="rect">
            <a:avLst/>
          </a:prstGeom>
        </p:spPr>
        <p:txBody>
          <a:bodyPr anchor="ctr">
            <a:normAutofit/>
          </a:bodyPr>
          <a:lstStyle>
            <a:lvl1pPr marL="0" indent="0" algn="ctr">
              <a:buNone/>
              <a:defRPr lang="en-US" sz="1867" b="1" kern="1200" dirty="0">
                <a:solidFill>
                  <a:schemeClr val="lt1"/>
                </a:solidFill>
                <a:effectLst>
                  <a:outerShdw blurRad="38100" dist="38100" dir="2700000" algn="tl">
                    <a:srgbClr val="000000">
                      <a:alpha val="43137"/>
                    </a:srgbClr>
                  </a:outerShdw>
                </a:effectLst>
                <a:latin typeface="+mn-lt"/>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p:txBody>
      </p:sp>
      <p:sp>
        <p:nvSpPr>
          <p:cNvPr id="18" name="Text Placeholder 18"/>
          <p:cNvSpPr>
            <a:spLocks noGrp="1"/>
          </p:cNvSpPr>
          <p:nvPr>
            <p:ph type="body" sz="quarter" idx="18" hasCustomPrompt="1"/>
          </p:nvPr>
        </p:nvSpPr>
        <p:spPr>
          <a:xfrm>
            <a:off x="2167788" y="5283497"/>
            <a:ext cx="8491993" cy="540696"/>
          </a:xfrm>
          <a:prstGeom prst="rect">
            <a:avLst/>
          </a:prstGeom>
        </p:spPr>
        <p:txBody>
          <a:bodyPr anchor="ctr">
            <a:normAutofit/>
          </a:bodyPr>
          <a:lstStyle>
            <a:lvl1pPr marL="0" indent="0" algn="ctr">
              <a:buNone/>
              <a:defRPr lang="en-US" sz="1867" b="1" kern="1200" dirty="0">
                <a:solidFill>
                  <a:schemeClr val="lt1"/>
                </a:solidFill>
                <a:effectLst>
                  <a:outerShdw blurRad="38100" dist="38100" dir="2700000" algn="tl">
                    <a:srgbClr val="000000">
                      <a:alpha val="43137"/>
                    </a:srgbClr>
                  </a:outerShdw>
                </a:effectLst>
                <a:latin typeface="+mn-lt"/>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Text</a:t>
            </a:r>
          </a:p>
        </p:txBody>
      </p:sp>
      <p:sp>
        <p:nvSpPr>
          <p:cNvPr id="20" name="14 Flecha abajo"/>
          <p:cNvSpPr/>
          <p:nvPr userDrawn="1"/>
        </p:nvSpPr>
        <p:spPr>
          <a:xfrm rot="10800000">
            <a:off x="5835819" y="4034270"/>
            <a:ext cx="1134843" cy="341129"/>
          </a:xfrm>
          <a:prstGeom prst="downArrow">
            <a:avLst>
              <a:gd name="adj1" fmla="val 50000"/>
              <a:gd name="adj2" fmla="val 100000"/>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2400" b="1">
              <a:solidFill>
                <a:schemeClr val="bg1"/>
              </a:solidFill>
              <a:effectLst>
                <a:outerShdw blurRad="38100" dist="38100" dir="2700000" algn="tl">
                  <a:srgbClr val="000000">
                    <a:alpha val="43137"/>
                  </a:srgbClr>
                </a:outerShdw>
              </a:effectLst>
            </a:endParaRPr>
          </a:p>
        </p:txBody>
      </p:sp>
      <p:sp>
        <p:nvSpPr>
          <p:cNvPr id="21" name="14 Flecha abajo"/>
          <p:cNvSpPr/>
          <p:nvPr userDrawn="1"/>
        </p:nvSpPr>
        <p:spPr>
          <a:xfrm rot="10800000">
            <a:off x="5846361" y="3128441"/>
            <a:ext cx="1134843" cy="341129"/>
          </a:xfrm>
          <a:prstGeom prst="downArrow">
            <a:avLst>
              <a:gd name="adj1" fmla="val 50000"/>
              <a:gd name="adj2" fmla="val 100000"/>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2400" b="1">
              <a:solidFill>
                <a:schemeClr val="bg1"/>
              </a:solidFill>
              <a:effectLst>
                <a:outerShdw blurRad="38100" dist="38100" dir="2700000" algn="tl">
                  <a:srgbClr val="000000">
                    <a:alpha val="43137"/>
                  </a:srgbClr>
                </a:outerShdw>
              </a:effectLst>
            </a:endParaRPr>
          </a:p>
        </p:txBody>
      </p:sp>
      <p:sp>
        <p:nvSpPr>
          <p:cNvPr id="22" name="14 Flecha abajo"/>
          <p:cNvSpPr/>
          <p:nvPr userDrawn="1"/>
        </p:nvSpPr>
        <p:spPr>
          <a:xfrm rot="10800000">
            <a:off x="5846361" y="2222612"/>
            <a:ext cx="1134843" cy="341129"/>
          </a:xfrm>
          <a:prstGeom prst="downArrow">
            <a:avLst>
              <a:gd name="adj1" fmla="val 50000"/>
              <a:gd name="adj2" fmla="val 100000"/>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508">
              <a:lnSpc>
                <a:spcPct val="90000"/>
              </a:lnSpc>
              <a:spcBef>
                <a:spcPct val="0"/>
              </a:spcBef>
              <a:spcAft>
                <a:spcPct val="35000"/>
              </a:spcAft>
            </a:pPr>
            <a:endParaRPr lang="en-US" sz="2400" b="1">
              <a:solidFill>
                <a:schemeClr val="bg1"/>
              </a:solidFill>
              <a:effectLst>
                <a:outerShdw blurRad="38100" dist="38100" dir="2700000" algn="tl">
                  <a:srgbClr val="000000">
                    <a:alpha val="43137"/>
                  </a:srgbClr>
                </a:outerShdw>
              </a:effectLst>
            </a:endParaRPr>
          </a:p>
        </p:txBody>
      </p:sp>
      <p:sp>
        <p:nvSpPr>
          <p:cNvPr id="23" name="1 Título"/>
          <p:cNvSpPr>
            <a:spLocks noGrp="1"/>
          </p:cNvSpPr>
          <p:nvPr>
            <p:ph type="title" hasCustomPrompt="1"/>
          </p:nvPr>
        </p:nvSpPr>
        <p:spPr>
          <a:xfrm>
            <a:off x="609600" y="275167"/>
            <a:ext cx="10972800" cy="1143000"/>
          </a:xfrm>
          <a:prstGeom prst="rect">
            <a:avLst/>
          </a:prstGeom>
        </p:spPr>
        <p:txBody>
          <a:bodyPr anchor="ctr"/>
          <a:lstStyle>
            <a:lvl1pPr algn="l">
              <a:defRPr sz="3200"/>
            </a:lvl1pPr>
          </a:lstStyle>
          <a:p>
            <a:r>
              <a:rPr lang="es-ES" dirty="0"/>
              <a:t>EDIT TITLE</a:t>
            </a:r>
            <a:endParaRPr lang="en-US" dirty="0"/>
          </a:p>
        </p:txBody>
      </p:sp>
      <p:sp>
        <p:nvSpPr>
          <p:cNvPr id="19"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3164644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KT Diagnostic">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750637" y="826520"/>
            <a:ext cx="0" cy="253721"/>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a:stCxn id="11" idx="2"/>
            <a:endCxn id="24" idx="0"/>
          </p:cNvCxnSpPr>
          <p:nvPr userDrawn="1"/>
        </p:nvCxnSpPr>
        <p:spPr>
          <a:xfrm flipH="1">
            <a:off x="2749337" y="1673738"/>
            <a:ext cx="1303" cy="499071"/>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userDrawn="1"/>
        </p:nvCxnSpPr>
        <p:spPr>
          <a:xfrm flipV="1">
            <a:off x="2678062" y="1353565"/>
            <a:ext cx="6651487" cy="1592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1" name="Rectangle 10"/>
          <p:cNvSpPr/>
          <p:nvPr userDrawn="1"/>
        </p:nvSpPr>
        <p:spPr>
          <a:xfrm>
            <a:off x="1871207" y="1033397"/>
            <a:ext cx="1758863" cy="64034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ts val="267"/>
              </a:spcAft>
            </a:pPr>
            <a:r>
              <a:rPr lang="en-AU" sz="1400" dirty="0">
                <a:solidFill>
                  <a:schemeClr val="tx1"/>
                </a:solidFill>
              </a:rPr>
              <a:t>Assess Maturity, Effectiveness &amp; Efficiency</a:t>
            </a:r>
          </a:p>
        </p:txBody>
      </p:sp>
      <p:sp>
        <p:nvSpPr>
          <p:cNvPr id="12" name="Rectangle 11"/>
          <p:cNvSpPr/>
          <p:nvPr userDrawn="1"/>
        </p:nvSpPr>
        <p:spPr>
          <a:xfrm>
            <a:off x="4088369" y="1033397"/>
            <a:ext cx="1758863" cy="64034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ts val="267"/>
              </a:spcAft>
            </a:pPr>
            <a:r>
              <a:rPr lang="en-AU" sz="1400" dirty="0">
                <a:solidFill>
                  <a:schemeClr val="tx1"/>
                </a:solidFill>
              </a:rPr>
              <a:t>Establish Baseline</a:t>
            </a:r>
          </a:p>
        </p:txBody>
      </p:sp>
      <p:sp>
        <p:nvSpPr>
          <p:cNvPr id="13" name="Rectangle 12"/>
          <p:cNvSpPr/>
          <p:nvPr userDrawn="1"/>
        </p:nvSpPr>
        <p:spPr>
          <a:xfrm>
            <a:off x="6305531" y="1005587"/>
            <a:ext cx="1758863" cy="64034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ts val="267"/>
              </a:spcAft>
            </a:pPr>
            <a:r>
              <a:rPr lang="en-AU" sz="1400" dirty="0">
                <a:solidFill>
                  <a:schemeClr val="tx1"/>
                </a:solidFill>
              </a:rPr>
              <a:t>Prioritise Gaps &amp; Opportunities</a:t>
            </a:r>
          </a:p>
        </p:txBody>
      </p:sp>
      <p:sp>
        <p:nvSpPr>
          <p:cNvPr id="14" name="Rectangle 13"/>
          <p:cNvSpPr/>
          <p:nvPr userDrawn="1"/>
        </p:nvSpPr>
        <p:spPr>
          <a:xfrm>
            <a:off x="8522693" y="1005586"/>
            <a:ext cx="1758863" cy="64034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ts val="267"/>
              </a:spcAft>
            </a:pPr>
            <a:r>
              <a:rPr lang="en-AU" sz="1400" dirty="0">
                <a:solidFill>
                  <a:schemeClr val="tx1"/>
                </a:solidFill>
              </a:rPr>
              <a:t>Develop Improvement Plan</a:t>
            </a:r>
          </a:p>
        </p:txBody>
      </p:sp>
      <p:pic>
        <p:nvPicPr>
          <p:cNvPr id="15" name="Picture 14"/>
          <p:cNvPicPr>
            <a:picLocks noChangeAspect="1"/>
          </p:cNvPicPr>
          <p:nvPr userDrawn="1"/>
        </p:nvPicPr>
        <p:blipFill>
          <a:blip r:embed="rId2">
            <a:grayscl/>
          </a:blip>
          <a:stretch>
            <a:fillRect/>
          </a:stretch>
        </p:blipFill>
        <p:spPr>
          <a:xfrm>
            <a:off x="3714385" y="1250724"/>
            <a:ext cx="249323" cy="249323"/>
          </a:xfrm>
          <a:prstGeom prst="rect">
            <a:avLst/>
          </a:prstGeom>
        </p:spPr>
      </p:pic>
      <p:pic>
        <p:nvPicPr>
          <p:cNvPr id="16" name="Picture 15"/>
          <p:cNvPicPr>
            <a:picLocks noChangeAspect="1"/>
          </p:cNvPicPr>
          <p:nvPr userDrawn="1"/>
        </p:nvPicPr>
        <p:blipFill>
          <a:blip r:embed="rId3">
            <a:grayscl/>
          </a:blip>
          <a:stretch>
            <a:fillRect/>
          </a:stretch>
        </p:blipFill>
        <p:spPr>
          <a:xfrm>
            <a:off x="5954611" y="1250724"/>
            <a:ext cx="249323" cy="249323"/>
          </a:xfrm>
          <a:prstGeom prst="rect">
            <a:avLst/>
          </a:prstGeom>
        </p:spPr>
      </p:pic>
      <p:pic>
        <p:nvPicPr>
          <p:cNvPr id="17" name="Picture 16"/>
          <p:cNvPicPr>
            <a:picLocks noChangeAspect="1"/>
          </p:cNvPicPr>
          <p:nvPr userDrawn="1"/>
        </p:nvPicPr>
        <p:blipFill>
          <a:blip r:embed="rId3">
            <a:grayscl/>
          </a:blip>
          <a:stretch>
            <a:fillRect/>
          </a:stretch>
        </p:blipFill>
        <p:spPr>
          <a:xfrm>
            <a:off x="8172329" y="1233616"/>
            <a:ext cx="249323" cy="249323"/>
          </a:xfrm>
          <a:prstGeom prst="rect">
            <a:avLst/>
          </a:prstGeom>
        </p:spPr>
      </p:pic>
      <p:grpSp>
        <p:nvGrpSpPr>
          <p:cNvPr id="18" name="Group 17"/>
          <p:cNvGrpSpPr/>
          <p:nvPr userDrawn="1"/>
        </p:nvGrpSpPr>
        <p:grpSpPr>
          <a:xfrm>
            <a:off x="1959847" y="2414990"/>
            <a:ext cx="342789" cy="3445665"/>
            <a:chOff x="819261" y="2127180"/>
            <a:chExt cx="342789" cy="3445665"/>
          </a:xfrm>
        </p:grpSpPr>
        <p:cxnSp>
          <p:nvCxnSpPr>
            <p:cNvPr id="19" name="Straight Connector 18"/>
            <p:cNvCxnSpPr/>
            <p:nvPr/>
          </p:nvCxnSpPr>
          <p:spPr>
            <a:xfrm>
              <a:off x="857250" y="5572845"/>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a:off x="841600" y="4665701"/>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a:off x="857250" y="3773073"/>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a:off x="841600" y="2865930"/>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flipH="1">
              <a:off x="819261" y="2127180"/>
              <a:ext cx="22339" cy="3445665"/>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24" name="Rectangle 23"/>
          <p:cNvSpPr/>
          <p:nvPr userDrawn="1"/>
        </p:nvSpPr>
        <p:spPr>
          <a:xfrm>
            <a:off x="1904333" y="2172809"/>
            <a:ext cx="1690008" cy="484361"/>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AU" sz="1867" b="1" dirty="0">
                <a:effectLst>
                  <a:outerShdw blurRad="38100" dist="38100" dir="2700000" algn="tl">
                    <a:srgbClr val="000000">
                      <a:alpha val="43137"/>
                    </a:srgbClr>
                  </a:outerShdw>
                </a:effectLst>
              </a:rPr>
              <a:t>People</a:t>
            </a:r>
          </a:p>
        </p:txBody>
      </p:sp>
      <p:grpSp>
        <p:nvGrpSpPr>
          <p:cNvPr id="25" name="Group 24"/>
          <p:cNvGrpSpPr/>
          <p:nvPr userDrawn="1"/>
        </p:nvGrpSpPr>
        <p:grpSpPr>
          <a:xfrm>
            <a:off x="2086898" y="2814035"/>
            <a:ext cx="1520025" cy="3503256"/>
            <a:chOff x="812980" y="2631077"/>
            <a:chExt cx="1704114" cy="3503256"/>
          </a:xfrm>
        </p:grpSpPr>
        <p:sp>
          <p:nvSpPr>
            <p:cNvPr id="26" name="Rectangle 25"/>
            <p:cNvSpPr/>
            <p:nvPr/>
          </p:nvSpPr>
          <p:spPr>
            <a:xfrm>
              <a:off x="827086" y="2631077"/>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Capabilities &amp; Methodologies</a:t>
              </a:r>
            </a:p>
          </p:txBody>
        </p:sp>
        <p:sp>
          <p:nvSpPr>
            <p:cNvPr id="27" name="Rectangle 26"/>
            <p:cNvSpPr/>
            <p:nvPr/>
          </p:nvSpPr>
          <p:spPr>
            <a:xfrm>
              <a:off x="827086" y="3535965"/>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Roles &amp; Behavior Models</a:t>
              </a:r>
            </a:p>
          </p:txBody>
        </p:sp>
        <p:sp>
          <p:nvSpPr>
            <p:cNvPr id="28" name="Rectangle 27"/>
            <p:cNvSpPr/>
            <p:nvPr/>
          </p:nvSpPr>
          <p:spPr>
            <a:xfrm>
              <a:off x="812980" y="4489214"/>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Organization Structure</a:t>
              </a:r>
            </a:p>
          </p:txBody>
        </p:sp>
        <p:sp>
          <p:nvSpPr>
            <p:cNvPr id="29" name="Rectangle 28"/>
            <p:cNvSpPr/>
            <p:nvPr/>
          </p:nvSpPr>
          <p:spPr>
            <a:xfrm>
              <a:off x="812980" y="5394104"/>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Culture</a:t>
              </a:r>
            </a:p>
          </p:txBody>
        </p:sp>
      </p:grpSp>
      <p:grpSp>
        <p:nvGrpSpPr>
          <p:cNvPr id="30" name="Group 29"/>
          <p:cNvGrpSpPr/>
          <p:nvPr userDrawn="1"/>
        </p:nvGrpSpPr>
        <p:grpSpPr>
          <a:xfrm>
            <a:off x="3995472" y="2369009"/>
            <a:ext cx="320451" cy="3521711"/>
            <a:chOff x="841600" y="2127180"/>
            <a:chExt cx="320450" cy="3445665"/>
          </a:xfrm>
        </p:grpSpPr>
        <p:cxnSp>
          <p:nvCxnSpPr>
            <p:cNvPr id="31" name="Straight Connector 30"/>
            <p:cNvCxnSpPr/>
            <p:nvPr/>
          </p:nvCxnSpPr>
          <p:spPr>
            <a:xfrm>
              <a:off x="857250" y="5572845"/>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p:cNvCxnSpPr/>
            <p:nvPr/>
          </p:nvCxnSpPr>
          <p:spPr>
            <a:xfrm>
              <a:off x="841600" y="4665701"/>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p:cNvCxnSpPr/>
            <p:nvPr/>
          </p:nvCxnSpPr>
          <p:spPr>
            <a:xfrm>
              <a:off x="857250" y="3773073"/>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p:cNvCxnSpPr/>
            <p:nvPr/>
          </p:nvCxnSpPr>
          <p:spPr>
            <a:xfrm>
              <a:off x="841600" y="2865930"/>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p:nvCxnSpPr>
          <p:spPr>
            <a:xfrm>
              <a:off x="841600" y="2127180"/>
              <a:ext cx="12232" cy="3416637"/>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36" name="Rectangle 35"/>
          <p:cNvSpPr/>
          <p:nvPr userDrawn="1"/>
        </p:nvSpPr>
        <p:spPr>
          <a:xfrm>
            <a:off x="3920005" y="2172808"/>
            <a:ext cx="1690008" cy="495051"/>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AU" sz="1867" b="1" dirty="0">
                <a:effectLst>
                  <a:outerShdw blurRad="38100" dist="38100" dir="2700000" algn="tl">
                    <a:srgbClr val="000000">
                      <a:alpha val="43137"/>
                    </a:srgbClr>
                  </a:outerShdw>
                </a:effectLst>
              </a:rPr>
              <a:t>Process</a:t>
            </a:r>
          </a:p>
        </p:txBody>
      </p:sp>
      <p:grpSp>
        <p:nvGrpSpPr>
          <p:cNvPr id="37" name="Group 36"/>
          <p:cNvGrpSpPr/>
          <p:nvPr userDrawn="1"/>
        </p:nvGrpSpPr>
        <p:grpSpPr>
          <a:xfrm>
            <a:off x="4094357" y="2786149"/>
            <a:ext cx="1507444" cy="3531143"/>
            <a:chOff x="2823179" y="2472409"/>
            <a:chExt cx="1690008" cy="3454893"/>
          </a:xfrm>
        </p:grpSpPr>
        <p:sp>
          <p:nvSpPr>
            <p:cNvPr id="38" name="Rectangle 37"/>
            <p:cNvSpPr/>
            <p:nvPr/>
          </p:nvSpPr>
          <p:spPr>
            <a:xfrm>
              <a:off x="2823179" y="2472409"/>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Efficiency &amp; Effectiveness</a:t>
              </a:r>
            </a:p>
          </p:txBody>
        </p:sp>
        <p:sp>
          <p:nvSpPr>
            <p:cNvPr id="39" name="Rectangle 38"/>
            <p:cNvSpPr/>
            <p:nvPr/>
          </p:nvSpPr>
          <p:spPr>
            <a:xfrm>
              <a:off x="2823179" y="3377297"/>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Inputs, Outputs, Case Types and Distribution</a:t>
              </a:r>
            </a:p>
          </p:txBody>
        </p:sp>
        <p:sp>
          <p:nvSpPr>
            <p:cNvPr id="40" name="Rectangle 39"/>
            <p:cNvSpPr/>
            <p:nvPr/>
          </p:nvSpPr>
          <p:spPr>
            <a:xfrm>
              <a:off x="2823179" y="4282185"/>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Documentation Standards </a:t>
              </a:r>
            </a:p>
          </p:txBody>
        </p:sp>
        <p:sp>
          <p:nvSpPr>
            <p:cNvPr id="41" name="Rectangle 40"/>
            <p:cNvSpPr/>
            <p:nvPr/>
          </p:nvSpPr>
          <p:spPr>
            <a:xfrm>
              <a:off x="2823179" y="5187073"/>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Interfaces &amp; Alignment – internal/ external</a:t>
              </a:r>
            </a:p>
          </p:txBody>
        </p:sp>
      </p:grpSp>
      <p:grpSp>
        <p:nvGrpSpPr>
          <p:cNvPr id="42" name="Group 41"/>
          <p:cNvGrpSpPr/>
          <p:nvPr userDrawn="1"/>
        </p:nvGrpSpPr>
        <p:grpSpPr>
          <a:xfrm>
            <a:off x="5997759" y="2347390"/>
            <a:ext cx="325272" cy="3519132"/>
            <a:chOff x="836778" y="2127180"/>
            <a:chExt cx="325272" cy="3445665"/>
          </a:xfrm>
        </p:grpSpPr>
        <p:cxnSp>
          <p:nvCxnSpPr>
            <p:cNvPr id="43" name="Straight Connector 42"/>
            <p:cNvCxnSpPr/>
            <p:nvPr/>
          </p:nvCxnSpPr>
          <p:spPr>
            <a:xfrm>
              <a:off x="857250" y="5572845"/>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a:off x="841600" y="4665701"/>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p:cNvCxnSpPr/>
            <p:nvPr/>
          </p:nvCxnSpPr>
          <p:spPr>
            <a:xfrm>
              <a:off x="857250" y="3773073"/>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p:nvPr/>
          </p:nvCxnSpPr>
          <p:spPr>
            <a:xfrm>
              <a:off x="841600" y="2865930"/>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p:nvPr/>
          </p:nvCxnSpPr>
          <p:spPr>
            <a:xfrm flipH="1">
              <a:off x="836778" y="2127180"/>
              <a:ext cx="4823" cy="3437664"/>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48" name="Rectangle 47"/>
          <p:cNvSpPr/>
          <p:nvPr userDrawn="1"/>
        </p:nvSpPr>
        <p:spPr>
          <a:xfrm>
            <a:off x="5926153" y="2172808"/>
            <a:ext cx="1690008" cy="494688"/>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AU" sz="1867" b="1" dirty="0">
                <a:effectLst>
                  <a:outerShdw blurRad="38100" dist="38100" dir="2700000" algn="tl">
                    <a:srgbClr val="000000">
                      <a:alpha val="43137"/>
                    </a:srgbClr>
                  </a:outerShdw>
                </a:effectLst>
              </a:rPr>
              <a:t>Technology</a:t>
            </a:r>
          </a:p>
        </p:txBody>
      </p:sp>
      <p:grpSp>
        <p:nvGrpSpPr>
          <p:cNvPr id="49" name="Group 48"/>
          <p:cNvGrpSpPr/>
          <p:nvPr userDrawn="1"/>
        </p:nvGrpSpPr>
        <p:grpSpPr>
          <a:xfrm>
            <a:off x="6128008" y="2826883"/>
            <a:ext cx="1507731" cy="3490408"/>
            <a:chOff x="827086" y="2631077"/>
            <a:chExt cx="1690330" cy="3417540"/>
          </a:xfrm>
        </p:grpSpPr>
        <p:sp>
          <p:nvSpPr>
            <p:cNvPr id="50" name="Rectangle 49"/>
            <p:cNvSpPr/>
            <p:nvPr/>
          </p:nvSpPr>
          <p:spPr>
            <a:xfrm>
              <a:off x="827086" y="2631077"/>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Case &amp; Work-flow Management</a:t>
              </a:r>
            </a:p>
          </p:txBody>
        </p:sp>
        <p:sp>
          <p:nvSpPr>
            <p:cNvPr id="51" name="Rectangle 50"/>
            <p:cNvSpPr/>
            <p:nvPr/>
          </p:nvSpPr>
          <p:spPr>
            <a:xfrm>
              <a:off x="827408" y="3498612"/>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Collaboration &amp; Visualization</a:t>
              </a:r>
            </a:p>
          </p:txBody>
        </p:sp>
        <p:sp>
          <p:nvSpPr>
            <p:cNvPr id="52" name="Rectangle 51"/>
            <p:cNvSpPr/>
            <p:nvPr/>
          </p:nvSpPr>
          <p:spPr>
            <a:xfrm>
              <a:off x="827408" y="4403500"/>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Reporting &amp; Tooling Interfaces</a:t>
              </a:r>
            </a:p>
          </p:txBody>
        </p:sp>
        <p:sp>
          <p:nvSpPr>
            <p:cNvPr id="53" name="Rectangle 52"/>
            <p:cNvSpPr/>
            <p:nvPr/>
          </p:nvSpPr>
          <p:spPr>
            <a:xfrm>
              <a:off x="827408" y="5308388"/>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Knowledge Creation and   Re-Use</a:t>
              </a:r>
            </a:p>
          </p:txBody>
        </p:sp>
      </p:grpSp>
      <p:grpSp>
        <p:nvGrpSpPr>
          <p:cNvPr id="54" name="Group 53"/>
          <p:cNvGrpSpPr/>
          <p:nvPr userDrawn="1"/>
        </p:nvGrpSpPr>
        <p:grpSpPr>
          <a:xfrm>
            <a:off x="8003907" y="2337270"/>
            <a:ext cx="325940" cy="3477929"/>
            <a:chOff x="836110" y="2127180"/>
            <a:chExt cx="325940" cy="3445665"/>
          </a:xfrm>
        </p:grpSpPr>
        <p:cxnSp>
          <p:nvCxnSpPr>
            <p:cNvPr id="55" name="Straight Connector 54"/>
            <p:cNvCxnSpPr/>
            <p:nvPr/>
          </p:nvCxnSpPr>
          <p:spPr>
            <a:xfrm>
              <a:off x="857250" y="5572845"/>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841600" y="4665701"/>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857250" y="3773073"/>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a:off x="841600" y="2865930"/>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a:xfrm flipH="1">
              <a:off x="836110" y="2127180"/>
              <a:ext cx="5490" cy="3445665"/>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60" name="Rectangle 59"/>
          <p:cNvSpPr/>
          <p:nvPr userDrawn="1"/>
        </p:nvSpPr>
        <p:spPr>
          <a:xfrm>
            <a:off x="7932301" y="2172808"/>
            <a:ext cx="1690008" cy="488896"/>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AU" sz="1867" b="1" dirty="0">
                <a:effectLst>
                  <a:outerShdw blurRad="38100" dist="38100" dir="2700000" algn="tl">
                    <a:srgbClr val="000000">
                      <a:alpha val="43137"/>
                    </a:srgbClr>
                  </a:outerShdw>
                </a:effectLst>
              </a:rPr>
              <a:t>Measurement</a:t>
            </a:r>
          </a:p>
        </p:txBody>
      </p:sp>
      <p:grpSp>
        <p:nvGrpSpPr>
          <p:cNvPr id="61" name="Group 60"/>
          <p:cNvGrpSpPr/>
          <p:nvPr userDrawn="1"/>
        </p:nvGrpSpPr>
        <p:grpSpPr>
          <a:xfrm>
            <a:off x="8123476" y="2819226"/>
            <a:ext cx="1519723" cy="3498065"/>
            <a:chOff x="827086" y="2631077"/>
            <a:chExt cx="1703773" cy="3465615"/>
          </a:xfrm>
        </p:grpSpPr>
        <p:sp>
          <p:nvSpPr>
            <p:cNvPr id="62" name="Rectangle 61"/>
            <p:cNvSpPr/>
            <p:nvPr/>
          </p:nvSpPr>
          <p:spPr>
            <a:xfrm>
              <a:off x="827086" y="2631077"/>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Type of Metrics &amp; Goals</a:t>
              </a:r>
            </a:p>
          </p:txBody>
        </p:sp>
        <p:sp>
          <p:nvSpPr>
            <p:cNvPr id="63" name="Rectangle 62"/>
            <p:cNvSpPr/>
            <p:nvPr/>
          </p:nvSpPr>
          <p:spPr>
            <a:xfrm>
              <a:off x="827086" y="3507707"/>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Data Quality</a:t>
              </a:r>
            </a:p>
          </p:txBody>
        </p:sp>
        <p:sp>
          <p:nvSpPr>
            <p:cNvPr id="64" name="Rectangle 63"/>
            <p:cNvSpPr/>
            <p:nvPr/>
          </p:nvSpPr>
          <p:spPr>
            <a:xfrm>
              <a:off x="827086" y="4412595"/>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Performance by team/product/ process</a:t>
              </a:r>
            </a:p>
          </p:txBody>
        </p:sp>
        <p:sp>
          <p:nvSpPr>
            <p:cNvPr id="65" name="Rectangle 64"/>
            <p:cNvSpPr/>
            <p:nvPr/>
          </p:nvSpPr>
          <p:spPr>
            <a:xfrm>
              <a:off x="840851" y="5356463"/>
              <a:ext cx="1690008" cy="740229"/>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Reporting Standards</a:t>
              </a:r>
            </a:p>
          </p:txBody>
        </p:sp>
      </p:grpSp>
      <p:cxnSp>
        <p:nvCxnSpPr>
          <p:cNvPr id="66" name="Straight Connector 65"/>
          <p:cNvCxnSpPr/>
          <p:nvPr userDrawn="1"/>
        </p:nvCxnSpPr>
        <p:spPr>
          <a:xfrm flipV="1">
            <a:off x="2750639" y="1967250"/>
            <a:ext cx="6026667" cy="3239"/>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a:stCxn id="36" idx="0"/>
          </p:cNvCxnSpPr>
          <p:nvPr userDrawn="1"/>
        </p:nvCxnSpPr>
        <p:spPr>
          <a:xfrm flipV="1">
            <a:off x="4765009" y="1977114"/>
            <a:ext cx="0" cy="195695"/>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a:stCxn id="48" idx="0"/>
          </p:cNvCxnSpPr>
          <p:nvPr userDrawn="1"/>
        </p:nvCxnSpPr>
        <p:spPr>
          <a:xfrm flipV="1">
            <a:off x="6771157" y="1969600"/>
            <a:ext cx="0" cy="203209"/>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a:stCxn id="60" idx="0"/>
          </p:cNvCxnSpPr>
          <p:nvPr userDrawn="1"/>
        </p:nvCxnSpPr>
        <p:spPr>
          <a:xfrm flipV="1">
            <a:off x="8777305" y="1977114"/>
            <a:ext cx="0" cy="195695"/>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pic>
        <p:nvPicPr>
          <p:cNvPr id="70" name="Picture 69"/>
          <p:cNvPicPr>
            <a:picLocks noChangeAspect="1"/>
          </p:cNvPicPr>
          <p:nvPr userDrawn="1"/>
        </p:nvPicPr>
        <p:blipFill>
          <a:blip r:embed="rId2">
            <a:grayscl/>
          </a:blip>
          <a:stretch>
            <a:fillRect/>
          </a:stretch>
        </p:blipFill>
        <p:spPr>
          <a:xfrm rot="5400000">
            <a:off x="2625325" y="1807581"/>
            <a:ext cx="249323" cy="249323"/>
          </a:xfrm>
          <a:prstGeom prst="rect">
            <a:avLst/>
          </a:prstGeom>
        </p:spPr>
      </p:pic>
      <p:sp>
        <p:nvSpPr>
          <p:cNvPr id="71" name="Rectangle 70"/>
          <p:cNvSpPr/>
          <p:nvPr userDrawn="1"/>
        </p:nvSpPr>
        <p:spPr>
          <a:xfrm>
            <a:off x="1871207" y="433925"/>
            <a:ext cx="1758861" cy="484361"/>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AU" sz="1867" b="1" dirty="0">
                <a:effectLst>
                  <a:outerShdw blurRad="38100" dist="38100" dir="2700000" algn="tl">
                    <a:srgbClr val="000000">
                      <a:alpha val="43137"/>
                    </a:srgbClr>
                  </a:outerShdw>
                </a:effectLst>
              </a:rPr>
              <a:t>KT Diagnostic</a:t>
            </a:r>
          </a:p>
        </p:txBody>
      </p:sp>
      <p:sp>
        <p:nvSpPr>
          <p:cNvPr id="72"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1031763953"/>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KT Solutions">
    <p:bg>
      <p:bgPr>
        <a:solidFill>
          <a:schemeClr val="bg1"/>
        </a:solidFill>
        <a:effectLst/>
      </p:bgPr>
    </p:bg>
    <p:spTree>
      <p:nvGrpSpPr>
        <p:cNvPr id="1" name=""/>
        <p:cNvGrpSpPr/>
        <p:nvPr/>
      </p:nvGrpSpPr>
      <p:grpSpPr>
        <a:xfrm>
          <a:off x="0" y="0"/>
          <a:ext cx="0" cy="0"/>
          <a:chOff x="0" y="0"/>
          <a:chExt cx="0" cy="0"/>
        </a:xfrm>
      </p:grpSpPr>
      <p:cxnSp>
        <p:nvCxnSpPr>
          <p:cNvPr id="8" name="Straight Connector 23"/>
          <p:cNvCxnSpPr/>
          <p:nvPr userDrawn="1"/>
        </p:nvCxnSpPr>
        <p:spPr>
          <a:xfrm flipH="1">
            <a:off x="2749337" y="1673738"/>
            <a:ext cx="1303" cy="499071"/>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100"/>
          <p:cNvCxnSpPr/>
          <p:nvPr userDrawn="1"/>
        </p:nvCxnSpPr>
        <p:spPr>
          <a:xfrm flipV="1">
            <a:off x="2678062" y="1353565"/>
            <a:ext cx="6651487" cy="1592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nvGrpSpPr>
          <p:cNvPr id="10" name="Group 142"/>
          <p:cNvGrpSpPr/>
          <p:nvPr userDrawn="1"/>
        </p:nvGrpSpPr>
        <p:grpSpPr>
          <a:xfrm>
            <a:off x="1959847" y="2414990"/>
            <a:ext cx="342789" cy="3445665"/>
            <a:chOff x="819261" y="2127180"/>
            <a:chExt cx="342789" cy="3445665"/>
          </a:xfrm>
        </p:grpSpPr>
        <p:cxnSp>
          <p:nvCxnSpPr>
            <p:cNvPr id="11" name="Straight Connector 153"/>
            <p:cNvCxnSpPr/>
            <p:nvPr/>
          </p:nvCxnSpPr>
          <p:spPr>
            <a:xfrm>
              <a:off x="857250" y="5572845"/>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54"/>
            <p:cNvCxnSpPr/>
            <p:nvPr/>
          </p:nvCxnSpPr>
          <p:spPr>
            <a:xfrm>
              <a:off x="841600" y="4665701"/>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55"/>
            <p:cNvCxnSpPr/>
            <p:nvPr/>
          </p:nvCxnSpPr>
          <p:spPr>
            <a:xfrm>
              <a:off x="857250" y="3773073"/>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56"/>
            <p:cNvCxnSpPr/>
            <p:nvPr/>
          </p:nvCxnSpPr>
          <p:spPr>
            <a:xfrm>
              <a:off x="841600" y="2865930"/>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57"/>
            <p:cNvCxnSpPr/>
            <p:nvPr/>
          </p:nvCxnSpPr>
          <p:spPr>
            <a:xfrm flipH="1">
              <a:off x="819261" y="2127180"/>
              <a:ext cx="22339" cy="3445665"/>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grpSp>
        <p:nvGrpSpPr>
          <p:cNvPr id="16" name="Group 159"/>
          <p:cNvGrpSpPr/>
          <p:nvPr userDrawn="1"/>
        </p:nvGrpSpPr>
        <p:grpSpPr>
          <a:xfrm>
            <a:off x="3995472" y="2369009"/>
            <a:ext cx="320451" cy="3521711"/>
            <a:chOff x="841600" y="2127180"/>
            <a:chExt cx="320450" cy="3445665"/>
          </a:xfrm>
        </p:grpSpPr>
        <p:cxnSp>
          <p:nvCxnSpPr>
            <p:cNvPr id="17" name="Straight Connector 170"/>
            <p:cNvCxnSpPr/>
            <p:nvPr/>
          </p:nvCxnSpPr>
          <p:spPr>
            <a:xfrm>
              <a:off x="857250" y="5572845"/>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1"/>
            <p:cNvCxnSpPr/>
            <p:nvPr/>
          </p:nvCxnSpPr>
          <p:spPr>
            <a:xfrm>
              <a:off x="841600" y="4665701"/>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72"/>
            <p:cNvCxnSpPr/>
            <p:nvPr/>
          </p:nvCxnSpPr>
          <p:spPr>
            <a:xfrm>
              <a:off x="857250" y="3773073"/>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73"/>
            <p:cNvCxnSpPr/>
            <p:nvPr/>
          </p:nvCxnSpPr>
          <p:spPr>
            <a:xfrm>
              <a:off x="841600" y="2865930"/>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174"/>
            <p:cNvCxnSpPr/>
            <p:nvPr/>
          </p:nvCxnSpPr>
          <p:spPr>
            <a:xfrm>
              <a:off x="841600" y="2127180"/>
              <a:ext cx="12232" cy="3416637"/>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grpSp>
        <p:nvGrpSpPr>
          <p:cNvPr id="22" name="Group 176"/>
          <p:cNvGrpSpPr/>
          <p:nvPr userDrawn="1"/>
        </p:nvGrpSpPr>
        <p:grpSpPr>
          <a:xfrm>
            <a:off x="5997759" y="2347390"/>
            <a:ext cx="325272" cy="3519132"/>
            <a:chOff x="836778" y="2127180"/>
            <a:chExt cx="325272" cy="3445665"/>
          </a:xfrm>
        </p:grpSpPr>
        <p:cxnSp>
          <p:nvCxnSpPr>
            <p:cNvPr id="23" name="Straight Connector 187"/>
            <p:cNvCxnSpPr/>
            <p:nvPr/>
          </p:nvCxnSpPr>
          <p:spPr>
            <a:xfrm>
              <a:off x="857250" y="5572845"/>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188"/>
            <p:cNvCxnSpPr/>
            <p:nvPr/>
          </p:nvCxnSpPr>
          <p:spPr>
            <a:xfrm>
              <a:off x="841600" y="4665701"/>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189"/>
            <p:cNvCxnSpPr/>
            <p:nvPr/>
          </p:nvCxnSpPr>
          <p:spPr>
            <a:xfrm>
              <a:off x="857250" y="3773073"/>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190"/>
            <p:cNvCxnSpPr/>
            <p:nvPr/>
          </p:nvCxnSpPr>
          <p:spPr>
            <a:xfrm>
              <a:off x="841600" y="2865930"/>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191"/>
            <p:cNvCxnSpPr/>
            <p:nvPr/>
          </p:nvCxnSpPr>
          <p:spPr>
            <a:xfrm flipH="1">
              <a:off x="836778" y="2127180"/>
              <a:ext cx="4823" cy="3437664"/>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grpSp>
        <p:nvGrpSpPr>
          <p:cNvPr id="28" name="Group 193"/>
          <p:cNvGrpSpPr/>
          <p:nvPr userDrawn="1"/>
        </p:nvGrpSpPr>
        <p:grpSpPr>
          <a:xfrm>
            <a:off x="8003907" y="2337270"/>
            <a:ext cx="325940" cy="3477929"/>
            <a:chOff x="836110" y="2127180"/>
            <a:chExt cx="325940" cy="3445665"/>
          </a:xfrm>
        </p:grpSpPr>
        <p:cxnSp>
          <p:nvCxnSpPr>
            <p:cNvPr id="29" name="Straight Connector 204"/>
            <p:cNvCxnSpPr/>
            <p:nvPr/>
          </p:nvCxnSpPr>
          <p:spPr>
            <a:xfrm>
              <a:off x="857250" y="5572845"/>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05"/>
            <p:cNvCxnSpPr/>
            <p:nvPr/>
          </p:nvCxnSpPr>
          <p:spPr>
            <a:xfrm>
              <a:off x="841600" y="4665701"/>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206"/>
            <p:cNvCxnSpPr/>
            <p:nvPr/>
          </p:nvCxnSpPr>
          <p:spPr>
            <a:xfrm>
              <a:off x="857250" y="3773073"/>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207"/>
            <p:cNvCxnSpPr/>
            <p:nvPr/>
          </p:nvCxnSpPr>
          <p:spPr>
            <a:xfrm>
              <a:off x="841600" y="2865930"/>
              <a:ext cx="304800" cy="0"/>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208"/>
            <p:cNvCxnSpPr/>
            <p:nvPr/>
          </p:nvCxnSpPr>
          <p:spPr>
            <a:xfrm flipH="1">
              <a:off x="836110" y="2127180"/>
              <a:ext cx="5490" cy="3445665"/>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cxnSp>
        <p:nvCxnSpPr>
          <p:cNvPr id="34" name="Straight Connector 209"/>
          <p:cNvCxnSpPr/>
          <p:nvPr userDrawn="1"/>
        </p:nvCxnSpPr>
        <p:spPr>
          <a:xfrm flipV="1">
            <a:off x="2750639" y="1967250"/>
            <a:ext cx="6026667" cy="3239"/>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p:cNvCxnSpPr/>
          <p:nvPr userDrawn="1"/>
        </p:nvCxnSpPr>
        <p:spPr>
          <a:xfrm flipV="1">
            <a:off x="4765009" y="1977114"/>
            <a:ext cx="0" cy="195695"/>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8"/>
          <p:cNvCxnSpPr/>
          <p:nvPr userDrawn="1"/>
        </p:nvCxnSpPr>
        <p:spPr>
          <a:xfrm flipV="1">
            <a:off x="6771157" y="1969600"/>
            <a:ext cx="0" cy="203209"/>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40"/>
          <p:cNvCxnSpPr/>
          <p:nvPr userDrawn="1"/>
        </p:nvCxnSpPr>
        <p:spPr>
          <a:xfrm flipV="1">
            <a:off x="8777305" y="1977114"/>
            <a:ext cx="0" cy="195695"/>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8" name="Rectangle 37"/>
          <p:cNvSpPr/>
          <p:nvPr userDrawn="1"/>
        </p:nvSpPr>
        <p:spPr>
          <a:xfrm>
            <a:off x="1871207" y="1033397"/>
            <a:ext cx="1758863" cy="64034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ts val="267"/>
              </a:spcAft>
            </a:pPr>
            <a:r>
              <a:rPr lang="en-AU" sz="1400" dirty="0">
                <a:solidFill>
                  <a:schemeClr val="tx1"/>
                </a:solidFill>
              </a:rPr>
              <a:t>Increase efficiency &amp; effectiveness</a:t>
            </a:r>
          </a:p>
        </p:txBody>
      </p:sp>
      <p:sp>
        <p:nvSpPr>
          <p:cNvPr id="39" name="Rectangle 38"/>
          <p:cNvSpPr/>
          <p:nvPr userDrawn="1"/>
        </p:nvSpPr>
        <p:spPr>
          <a:xfrm>
            <a:off x="4088369" y="1033397"/>
            <a:ext cx="1758863" cy="64034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ts val="267"/>
              </a:spcAft>
            </a:pPr>
            <a:r>
              <a:rPr lang="en-AU" sz="1400" dirty="0">
                <a:solidFill>
                  <a:schemeClr val="tx1"/>
                </a:solidFill>
              </a:rPr>
              <a:t>Increase speed</a:t>
            </a:r>
          </a:p>
        </p:txBody>
      </p:sp>
      <p:sp>
        <p:nvSpPr>
          <p:cNvPr id="40" name="Rectangle 39"/>
          <p:cNvSpPr/>
          <p:nvPr userDrawn="1"/>
        </p:nvSpPr>
        <p:spPr>
          <a:xfrm>
            <a:off x="6305531" y="1005587"/>
            <a:ext cx="1758863" cy="64034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ts val="267"/>
              </a:spcAft>
            </a:pPr>
            <a:r>
              <a:rPr lang="en-AU" sz="1400" dirty="0">
                <a:solidFill>
                  <a:schemeClr val="tx1"/>
                </a:solidFill>
              </a:rPr>
              <a:t>Increase consistency</a:t>
            </a:r>
          </a:p>
        </p:txBody>
      </p:sp>
      <p:sp>
        <p:nvSpPr>
          <p:cNvPr id="41" name="Rectangle 40"/>
          <p:cNvSpPr/>
          <p:nvPr userDrawn="1"/>
        </p:nvSpPr>
        <p:spPr>
          <a:xfrm>
            <a:off x="8522693" y="1005586"/>
            <a:ext cx="1758863" cy="64034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ts val="267"/>
              </a:spcAft>
            </a:pPr>
            <a:r>
              <a:rPr lang="en-AU" sz="1400" dirty="0">
                <a:solidFill>
                  <a:schemeClr val="tx1"/>
                </a:solidFill>
              </a:rPr>
              <a:t>Increase stability/availability</a:t>
            </a:r>
          </a:p>
        </p:txBody>
      </p:sp>
      <p:cxnSp>
        <p:nvCxnSpPr>
          <p:cNvPr id="42" name="Straight Connector 41"/>
          <p:cNvCxnSpPr/>
          <p:nvPr userDrawn="1"/>
        </p:nvCxnSpPr>
        <p:spPr>
          <a:xfrm>
            <a:off x="2750637" y="802678"/>
            <a:ext cx="0" cy="253721"/>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pic>
        <p:nvPicPr>
          <p:cNvPr id="43" name="Picture 42"/>
          <p:cNvPicPr>
            <a:picLocks noChangeAspect="1"/>
          </p:cNvPicPr>
          <p:nvPr userDrawn="1"/>
        </p:nvPicPr>
        <p:blipFill>
          <a:blip r:embed="rId2">
            <a:grayscl/>
          </a:blip>
          <a:stretch>
            <a:fillRect/>
          </a:stretch>
        </p:blipFill>
        <p:spPr>
          <a:xfrm>
            <a:off x="3714385" y="1250724"/>
            <a:ext cx="249323" cy="249323"/>
          </a:xfrm>
          <a:prstGeom prst="rect">
            <a:avLst/>
          </a:prstGeom>
        </p:spPr>
      </p:pic>
      <p:pic>
        <p:nvPicPr>
          <p:cNvPr id="44" name="Picture 43"/>
          <p:cNvPicPr>
            <a:picLocks noChangeAspect="1"/>
          </p:cNvPicPr>
          <p:nvPr userDrawn="1"/>
        </p:nvPicPr>
        <p:blipFill>
          <a:blip r:embed="rId2">
            <a:grayscl/>
          </a:blip>
          <a:stretch>
            <a:fillRect/>
          </a:stretch>
        </p:blipFill>
        <p:spPr>
          <a:xfrm>
            <a:off x="5954611" y="1250724"/>
            <a:ext cx="249323" cy="249323"/>
          </a:xfrm>
          <a:prstGeom prst="rect">
            <a:avLst/>
          </a:prstGeom>
        </p:spPr>
      </p:pic>
      <p:pic>
        <p:nvPicPr>
          <p:cNvPr id="45" name="Picture 44"/>
          <p:cNvPicPr>
            <a:picLocks noChangeAspect="1"/>
          </p:cNvPicPr>
          <p:nvPr userDrawn="1"/>
        </p:nvPicPr>
        <p:blipFill>
          <a:blip r:embed="rId2">
            <a:grayscl/>
          </a:blip>
          <a:stretch>
            <a:fillRect/>
          </a:stretch>
        </p:blipFill>
        <p:spPr>
          <a:xfrm>
            <a:off x="8172329" y="1233616"/>
            <a:ext cx="249323" cy="249323"/>
          </a:xfrm>
          <a:prstGeom prst="rect">
            <a:avLst/>
          </a:prstGeom>
        </p:spPr>
      </p:pic>
      <p:sp>
        <p:nvSpPr>
          <p:cNvPr id="46" name="Rectangle 45"/>
          <p:cNvSpPr/>
          <p:nvPr userDrawn="1"/>
        </p:nvSpPr>
        <p:spPr>
          <a:xfrm>
            <a:off x="1904333" y="2172809"/>
            <a:ext cx="1690008" cy="484361"/>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AU" sz="1867" b="1" dirty="0">
                <a:effectLst>
                  <a:outerShdw blurRad="38100" dist="38100" dir="2700000" algn="tl">
                    <a:srgbClr val="000000">
                      <a:alpha val="43137"/>
                    </a:srgbClr>
                  </a:outerShdw>
                </a:effectLst>
              </a:rPr>
              <a:t>People</a:t>
            </a:r>
          </a:p>
        </p:txBody>
      </p:sp>
      <p:sp>
        <p:nvSpPr>
          <p:cNvPr id="47" name="Rectangle 46"/>
          <p:cNvSpPr/>
          <p:nvPr userDrawn="1"/>
        </p:nvSpPr>
        <p:spPr>
          <a:xfrm>
            <a:off x="2099480" y="2814035"/>
            <a:ext cx="1507443" cy="740229"/>
          </a:xfrm>
          <a:prstGeom prst="rect">
            <a:avLst/>
          </a:prstGeom>
          <a:solidFill>
            <a:schemeClr val="bg1"/>
          </a:solidFill>
          <a:ln>
            <a:solidFill>
              <a:srgbClr val="A3A51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Problem Management Skills</a:t>
            </a:r>
          </a:p>
        </p:txBody>
      </p:sp>
      <p:sp>
        <p:nvSpPr>
          <p:cNvPr id="48" name="Rectangle 47"/>
          <p:cNvSpPr/>
          <p:nvPr userDrawn="1"/>
        </p:nvSpPr>
        <p:spPr>
          <a:xfrm>
            <a:off x="2099480" y="3718923"/>
            <a:ext cx="1507443" cy="740229"/>
          </a:xfrm>
          <a:prstGeom prst="rect">
            <a:avLst/>
          </a:prstGeom>
          <a:solidFill>
            <a:schemeClr val="bg1"/>
          </a:solidFill>
          <a:ln>
            <a:solidFill>
              <a:srgbClr val="A3A51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Incident Management Skills</a:t>
            </a:r>
          </a:p>
        </p:txBody>
      </p:sp>
      <p:sp>
        <p:nvSpPr>
          <p:cNvPr id="49" name="Rectangle 48"/>
          <p:cNvSpPr/>
          <p:nvPr userDrawn="1"/>
        </p:nvSpPr>
        <p:spPr>
          <a:xfrm>
            <a:off x="2086897" y="4672172"/>
            <a:ext cx="1507443" cy="740229"/>
          </a:xfrm>
          <a:prstGeom prst="rect">
            <a:avLst/>
          </a:prstGeom>
          <a:solidFill>
            <a:schemeClr val="bg1"/>
          </a:solidFill>
          <a:ln>
            <a:solidFill>
              <a:srgbClr val="A3A51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Coaching &amp; Facilitation Skills</a:t>
            </a:r>
          </a:p>
        </p:txBody>
      </p:sp>
      <p:sp>
        <p:nvSpPr>
          <p:cNvPr id="50" name="Rectangle 49"/>
          <p:cNvSpPr/>
          <p:nvPr userDrawn="1"/>
        </p:nvSpPr>
        <p:spPr>
          <a:xfrm>
            <a:off x="2086897" y="5577062"/>
            <a:ext cx="1507443" cy="740229"/>
          </a:xfrm>
          <a:prstGeom prst="rect">
            <a:avLst/>
          </a:prstGeom>
          <a:solidFill>
            <a:schemeClr val="bg1"/>
          </a:solidFill>
          <a:ln>
            <a:solidFill>
              <a:srgbClr val="8A2A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ts val="267"/>
              </a:spcAft>
            </a:pPr>
            <a:r>
              <a:rPr lang="en-AU" sz="1400" dirty="0">
                <a:solidFill>
                  <a:schemeClr val="tx1"/>
                </a:solidFill>
              </a:rPr>
              <a:t>IM and PM </a:t>
            </a:r>
          </a:p>
          <a:p>
            <a:pPr algn="ctr" defTabSz="1007508">
              <a:lnSpc>
                <a:spcPct val="90000"/>
              </a:lnSpc>
              <a:spcBef>
                <a:spcPct val="0"/>
              </a:spcBef>
              <a:spcAft>
                <a:spcPts val="267"/>
              </a:spcAft>
            </a:pPr>
            <a:r>
              <a:rPr lang="en-AU" sz="1400" dirty="0">
                <a:solidFill>
                  <a:schemeClr val="tx1"/>
                </a:solidFill>
              </a:rPr>
              <a:t>Troubleshooting Simulation </a:t>
            </a:r>
          </a:p>
        </p:txBody>
      </p:sp>
      <p:sp>
        <p:nvSpPr>
          <p:cNvPr id="51" name="Rectangle 50"/>
          <p:cNvSpPr/>
          <p:nvPr userDrawn="1"/>
        </p:nvSpPr>
        <p:spPr>
          <a:xfrm>
            <a:off x="3920005" y="2172808"/>
            <a:ext cx="1690008" cy="495051"/>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AU" sz="1867" b="1" dirty="0">
                <a:effectLst>
                  <a:outerShdw blurRad="38100" dist="38100" dir="2700000" algn="tl">
                    <a:srgbClr val="000000">
                      <a:alpha val="43137"/>
                    </a:srgbClr>
                  </a:outerShdw>
                </a:effectLst>
              </a:rPr>
              <a:t>Process</a:t>
            </a:r>
          </a:p>
        </p:txBody>
      </p:sp>
      <p:grpSp>
        <p:nvGrpSpPr>
          <p:cNvPr id="52" name="Group 51"/>
          <p:cNvGrpSpPr/>
          <p:nvPr userDrawn="1"/>
        </p:nvGrpSpPr>
        <p:grpSpPr>
          <a:xfrm>
            <a:off x="4094357" y="2786149"/>
            <a:ext cx="1507444" cy="3531143"/>
            <a:chOff x="2823179" y="2472409"/>
            <a:chExt cx="1690008" cy="3454893"/>
          </a:xfrm>
          <a:solidFill>
            <a:schemeClr val="bg1"/>
          </a:solidFill>
        </p:grpSpPr>
        <p:sp>
          <p:nvSpPr>
            <p:cNvPr id="53" name="Rectangle 52"/>
            <p:cNvSpPr/>
            <p:nvPr/>
          </p:nvSpPr>
          <p:spPr>
            <a:xfrm>
              <a:off x="2823179" y="2472409"/>
              <a:ext cx="1690008" cy="740229"/>
            </a:xfrm>
            <a:prstGeom prst="rect">
              <a:avLst/>
            </a:prstGeom>
            <a:grp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E2E Process Improvement</a:t>
              </a:r>
            </a:p>
          </p:txBody>
        </p:sp>
        <p:sp>
          <p:nvSpPr>
            <p:cNvPr id="54" name="Rectangle 53"/>
            <p:cNvSpPr/>
            <p:nvPr/>
          </p:nvSpPr>
          <p:spPr>
            <a:xfrm>
              <a:off x="2823179" y="3377297"/>
              <a:ext cx="1690008" cy="740229"/>
            </a:xfrm>
            <a:prstGeom prst="rect">
              <a:avLst/>
            </a:prstGeom>
            <a:grp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“Playbook” Development</a:t>
              </a:r>
            </a:p>
          </p:txBody>
        </p:sp>
        <p:sp>
          <p:nvSpPr>
            <p:cNvPr id="55" name="Rectangle 54"/>
            <p:cNvSpPr/>
            <p:nvPr/>
          </p:nvSpPr>
          <p:spPr>
            <a:xfrm>
              <a:off x="2823179" y="4282185"/>
              <a:ext cx="1690008" cy="740229"/>
            </a:xfrm>
            <a:prstGeom prst="rect">
              <a:avLst/>
            </a:prstGeom>
            <a:grp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Roles and Behaviour Models</a:t>
              </a:r>
            </a:p>
          </p:txBody>
        </p:sp>
        <p:sp>
          <p:nvSpPr>
            <p:cNvPr id="56" name="Rectangle 55"/>
            <p:cNvSpPr/>
            <p:nvPr/>
          </p:nvSpPr>
          <p:spPr>
            <a:xfrm>
              <a:off x="2823179" y="5187073"/>
              <a:ext cx="1690008" cy="740229"/>
            </a:xfrm>
            <a:prstGeom prst="rect">
              <a:avLst/>
            </a:prstGeom>
            <a:grp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Vendor Alignment</a:t>
              </a:r>
            </a:p>
          </p:txBody>
        </p:sp>
      </p:grpSp>
      <p:sp>
        <p:nvSpPr>
          <p:cNvPr id="57" name="Rectangle 56"/>
          <p:cNvSpPr/>
          <p:nvPr userDrawn="1"/>
        </p:nvSpPr>
        <p:spPr>
          <a:xfrm>
            <a:off x="5926153" y="2172808"/>
            <a:ext cx="1690008" cy="494688"/>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AU" sz="1867" b="1" dirty="0">
                <a:effectLst>
                  <a:outerShdw blurRad="38100" dist="38100" dir="2700000" algn="tl">
                    <a:srgbClr val="000000">
                      <a:alpha val="43137"/>
                    </a:srgbClr>
                  </a:outerShdw>
                </a:effectLst>
              </a:rPr>
              <a:t>Technology</a:t>
            </a:r>
          </a:p>
        </p:txBody>
      </p:sp>
      <p:sp>
        <p:nvSpPr>
          <p:cNvPr id="58" name="Rectangle 57"/>
          <p:cNvSpPr/>
          <p:nvPr userDrawn="1"/>
        </p:nvSpPr>
        <p:spPr>
          <a:xfrm>
            <a:off x="6128009" y="2826883"/>
            <a:ext cx="1507444" cy="756012"/>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Work-flow optimization &amp; alignment</a:t>
            </a:r>
          </a:p>
        </p:txBody>
      </p:sp>
      <p:sp>
        <p:nvSpPr>
          <p:cNvPr id="59" name="Rectangle 58"/>
          <p:cNvSpPr/>
          <p:nvPr userDrawn="1"/>
        </p:nvSpPr>
        <p:spPr>
          <a:xfrm>
            <a:off x="6128295" y="3712915"/>
            <a:ext cx="1507444" cy="756012"/>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Documentation and Knowledge Standards</a:t>
            </a:r>
          </a:p>
        </p:txBody>
      </p:sp>
      <p:sp>
        <p:nvSpPr>
          <p:cNvPr id="60" name="Rectangle 59"/>
          <p:cNvSpPr/>
          <p:nvPr userDrawn="1"/>
        </p:nvSpPr>
        <p:spPr>
          <a:xfrm>
            <a:off x="6128295" y="4637098"/>
            <a:ext cx="1507444" cy="756012"/>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White-boarding &amp; Visualization</a:t>
            </a:r>
          </a:p>
        </p:txBody>
      </p:sp>
      <p:sp>
        <p:nvSpPr>
          <p:cNvPr id="61" name="Rectangle 60"/>
          <p:cNvSpPr/>
          <p:nvPr userDrawn="1"/>
        </p:nvSpPr>
        <p:spPr>
          <a:xfrm>
            <a:off x="6128295" y="5561279"/>
            <a:ext cx="1507444" cy="756012"/>
          </a:xfrm>
          <a:prstGeom prst="rect">
            <a:avLst/>
          </a:prstGeom>
          <a:solidFill>
            <a:schemeClr val="bg1"/>
          </a:solidFill>
          <a:ln>
            <a:solidFill>
              <a:srgbClr val="8A2A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ts val="267"/>
              </a:spcAft>
            </a:pPr>
            <a:r>
              <a:rPr lang="en-US" sz="1400" dirty="0">
                <a:solidFill>
                  <a:schemeClr val="tx1"/>
                </a:solidFill>
              </a:rPr>
              <a:t>Advanced IM/PM for ServiceNow integration</a:t>
            </a:r>
          </a:p>
        </p:txBody>
      </p:sp>
      <p:sp>
        <p:nvSpPr>
          <p:cNvPr id="62" name="Rectangle 61"/>
          <p:cNvSpPr/>
          <p:nvPr userDrawn="1"/>
        </p:nvSpPr>
        <p:spPr>
          <a:xfrm>
            <a:off x="7932300" y="2172808"/>
            <a:ext cx="1690008" cy="488896"/>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AU" sz="1867" b="1" dirty="0">
                <a:effectLst>
                  <a:outerShdw blurRad="38100" dist="38100" dir="2700000" algn="tl">
                    <a:srgbClr val="000000">
                      <a:alpha val="43137"/>
                    </a:srgbClr>
                  </a:outerShdw>
                </a:effectLst>
              </a:rPr>
              <a:t>Measurement</a:t>
            </a:r>
          </a:p>
        </p:txBody>
      </p:sp>
      <p:sp>
        <p:nvSpPr>
          <p:cNvPr id="63" name="Rectangle 62"/>
          <p:cNvSpPr/>
          <p:nvPr userDrawn="1"/>
        </p:nvSpPr>
        <p:spPr>
          <a:xfrm>
            <a:off x="8123475" y="2819225"/>
            <a:ext cx="1507444" cy="747160"/>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Metrics &amp; Dashboard Development</a:t>
            </a:r>
          </a:p>
        </p:txBody>
      </p:sp>
      <p:sp>
        <p:nvSpPr>
          <p:cNvPr id="64" name="Rectangle 63"/>
          <p:cNvSpPr/>
          <p:nvPr userDrawn="1"/>
        </p:nvSpPr>
        <p:spPr>
          <a:xfrm>
            <a:off x="8123475" y="3704064"/>
            <a:ext cx="1507444" cy="747160"/>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Goal Setting</a:t>
            </a:r>
          </a:p>
        </p:txBody>
      </p:sp>
      <p:sp>
        <p:nvSpPr>
          <p:cNvPr id="65" name="Rectangle 64"/>
          <p:cNvSpPr/>
          <p:nvPr userDrawn="1"/>
        </p:nvSpPr>
        <p:spPr>
          <a:xfrm>
            <a:off x="8123475" y="4617424"/>
            <a:ext cx="1507444" cy="747160"/>
          </a:xfrm>
          <a:prstGeom prst="rect">
            <a:avLst/>
          </a:prstGeom>
          <a:solidFill>
            <a:schemeClr val="bg1"/>
          </a:solidFill>
          <a:ln>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Measurement Process</a:t>
            </a:r>
          </a:p>
        </p:txBody>
      </p:sp>
      <p:sp>
        <p:nvSpPr>
          <p:cNvPr id="66" name="Rectangle 65"/>
          <p:cNvSpPr/>
          <p:nvPr userDrawn="1"/>
        </p:nvSpPr>
        <p:spPr>
          <a:xfrm>
            <a:off x="8135754" y="5570131"/>
            <a:ext cx="1486556" cy="747160"/>
          </a:xfrm>
          <a:prstGeom prst="rect">
            <a:avLst/>
          </a:prstGeom>
          <a:solidFill>
            <a:schemeClr val="bg1"/>
          </a:solidFill>
          <a:ln>
            <a:solidFill>
              <a:srgbClr val="A3A51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00" dirty="0">
                <a:solidFill>
                  <a:schemeClr val="tx1"/>
                </a:solidFill>
              </a:rPr>
              <a:t>Data Diagnostics Skills</a:t>
            </a:r>
          </a:p>
        </p:txBody>
      </p:sp>
      <p:cxnSp>
        <p:nvCxnSpPr>
          <p:cNvPr id="67" name="Straight Connector 66"/>
          <p:cNvCxnSpPr/>
          <p:nvPr userDrawn="1"/>
        </p:nvCxnSpPr>
        <p:spPr>
          <a:xfrm flipV="1">
            <a:off x="2750639" y="1967250"/>
            <a:ext cx="6026667" cy="3239"/>
          </a:xfrm>
          <a:prstGeom prst="line">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pic>
        <p:nvPicPr>
          <p:cNvPr id="68" name="Picture 67"/>
          <p:cNvPicPr>
            <a:picLocks noChangeAspect="1"/>
          </p:cNvPicPr>
          <p:nvPr userDrawn="1"/>
        </p:nvPicPr>
        <p:blipFill>
          <a:blip r:embed="rId2">
            <a:grayscl/>
          </a:blip>
          <a:stretch>
            <a:fillRect/>
          </a:stretch>
        </p:blipFill>
        <p:spPr>
          <a:xfrm rot="5400000">
            <a:off x="2625325" y="1807581"/>
            <a:ext cx="249323" cy="249323"/>
          </a:xfrm>
          <a:prstGeom prst="rect">
            <a:avLst/>
          </a:prstGeom>
        </p:spPr>
      </p:pic>
      <p:sp>
        <p:nvSpPr>
          <p:cNvPr id="69" name="Rectangle 68"/>
          <p:cNvSpPr/>
          <p:nvPr userDrawn="1"/>
        </p:nvSpPr>
        <p:spPr>
          <a:xfrm>
            <a:off x="1871207" y="433925"/>
            <a:ext cx="1758861" cy="484361"/>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AU" sz="1867" b="1" dirty="0">
                <a:effectLst>
                  <a:outerShdw blurRad="38100" dist="38100" dir="2700000" algn="tl">
                    <a:srgbClr val="000000">
                      <a:alpha val="43137"/>
                    </a:srgbClr>
                  </a:outerShdw>
                </a:effectLst>
              </a:rPr>
              <a:t>KT Solutions</a:t>
            </a:r>
          </a:p>
        </p:txBody>
      </p:sp>
      <p:sp>
        <p:nvSpPr>
          <p:cNvPr id="70" name="Rectangle 69"/>
          <p:cNvSpPr/>
          <p:nvPr userDrawn="1"/>
        </p:nvSpPr>
        <p:spPr>
          <a:xfrm>
            <a:off x="9770230" y="5567314"/>
            <a:ext cx="1935124" cy="325919"/>
          </a:xfrm>
          <a:prstGeom prst="rect">
            <a:avLst/>
          </a:prstGeom>
          <a:solidFill>
            <a:schemeClr val="bg1"/>
          </a:solidFill>
          <a:ln>
            <a:solidFill>
              <a:srgbClr val="A3A51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ct val="35000"/>
              </a:spcAft>
            </a:pPr>
            <a:r>
              <a:rPr lang="en-AU" sz="1467" dirty="0">
                <a:solidFill>
                  <a:schemeClr val="tx1"/>
                </a:solidFill>
              </a:rPr>
              <a:t>Training Workshops</a:t>
            </a:r>
          </a:p>
        </p:txBody>
      </p:sp>
      <p:sp>
        <p:nvSpPr>
          <p:cNvPr id="71" name="Rectangle 70"/>
          <p:cNvSpPr/>
          <p:nvPr userDrawn="1"/>
        </p:nvSpPr>
        <p:spPr>
          <a:xfrm>
            <a:off x="9770229" y="5991373"/>
            <a:ext cx="1935124" cy="325919"/>
          </a:xfrm>
          <a:prstGeom prst="rect">
            <a:avLst/>
          </a:prstGeom>
          <a:solidFill>
            <a:schemeClr val="bg1"/>
          </a:solidFill>
          <a:ln>
            <a:solidFill>
              <a:srgbClr val="8A2A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007508">
              <a:lnSpc>
                <a:spcPct val="90000"/>
              </a:lnSpc>
              <a:spcBef>
                <a:spcPct val="0"/>
              </a:spcBef>
              <a:spcAft>
                <a:spcPts val="267"/>
              </a:spcAft>
            </a:pPr>
            <a:r>
              <a:rPr lang="en-AU" sz="1467" dirty="0">
                <a:solidFill>
                  <a:schemeClr val="tx1"/>
                </a:solidFill>
              </a:rPr>
              <a:t>Technology Products</a:t>
            </a:r>
          </a:p>
        </p:txBody>
      </p:sp>
      <p:sp>
        <p:nvSpPr>
          <p:cNvPr id="74"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1569558526"/>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CLOSE SLIDE 1">
    <p:spTree>
      <p:nvGrpSpPr>
        <p:cNvPr id="1" name=""/>
        <p:cNvGrpSpPr/>
        <p:nvPr/>
      </p:nvGrpSpPr>
      <p:grpSpPr>
        <a:xfrm>
          <a:off x="0" y="0"/>
          <a:ext cx="0" cy="0"/>
          <a:chOff x="0" y="0"/>
          <a:chExt cx="0" cy="0"/>
        </a:xfrm>
      </p:grpSpPr>
      <p:sp>
        <p:nvSpPr>
          <p:cNvPr id="6" name="TextBox 12"/>
          <p:cNvSpPr txBox="1"/>
          <p:nvPr userDrawn="1"/>
        </p:nvSpPr>
        <p:spPr>
          <a:xfrm>
            <a:off x="4866785" y="3879129"/>
            <a:ext cx="3159615" cy="400110"/>
          </a:xfrm>
          <a:prstGeom prst="rect">
            <a:avLst/>
          </a:prstGeom>
          <a:noFill/>
        </p:spPr>
        <p:txBody>
          <a:bodyPr wrap="square" rtlCol="0">
            <a:spAutoFit/>
          </a:bodyPr>
          <a:lstStyle/>
          <a:p>
            <a:r>
              <a:rPr lang="en-AU" sz="2000" dirty="0">
                <a:solidFill>
                  <a:schemeClr val="bg1"/>
                </a:solidFill>
              </a:rPr>
              <a:t>Leaders in Problem Solving</a:t>
            </a:r>
          </a:p>
        </p:txBody>
      </p:sp>
      <p:pic>
        <p:nvPicPr>
          <p:cNvPr id="3" name="Picture 2">
            <a:extLst>
              <a:ext uri="{FF2B5EF4-FFF2-40B4-BE49-F238E27FC236}">
                <a16:creationId xmlns:a16="http://schemas.microsoft.com/office/drawing/2014/main" id="{020C1E1C-2BB4-1545-A172-3919B09436E9}"/>
              </a:ext>
            </a:extLst>
          </p:cNvPr>
          <p:cNvPicPr>
            <a:picLocks noChangeAspect="1"/>
          </p:cNvPicPr>
          <p:nvPr userDrawn="1"/>
        </p:nvPicPr>
        <p:blipFill>
          <a:blip r:embed="rId2"/>
          <a:stretch>
            <a:fillRect/>
          </a:stretch>
        </p:blipFill>
        <p:spPr>
          <a:xfrm>
            <a:off x="4077457" y="2800914"/>
            <a:ext cx="3729020" cy="1191215"/>
          </a:xfrm>
          <a:prstGeom prst="rect">
            <a:avLst/>
          </a:prstGeom>
        </p:spPr>
      </p:pic>
    </p:spTree>
    <p:extLst>
      <p:ext uri="{BB962C8B-B14F-4D97-AF65-F5344CB8AC3E}">
        <p14:creationId xmlns:p14="http://schemas.microsoft.com/office/powerpoint/2010/main" val="237412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Content Placeholder 2"/>
          <p:cNvSpPr>
            <a:spLocks noGrp="1"/>
          </p:cNvSpPr>
          <p:nvPr>
            <p:ph idx="1"/>
          </p:nvPr>
        </p:nvSpPr>
        <p:spPr>
          <a:xfrm>
            <a:off x="3711547" y="1346203"/>
            <a:ext cx="7916007" cy="4795183"/>
          </a:xfrm>
          <a:prstGeom prst="rect">
            <a:avLst/>
          </a:prstGeom>
        </p:spPr>
        <p:txBody>
          <a:bodyPr/>
          <a:lstStyle>
            <a:lvl1pPr marL="365751" indent="-365751">
              <a:buClr>
                <a:srgbClr val="A3A510"/>
              </a:buClr>
              <a:defRPr sz="3200"/>
            </a:lvl1pPr>
            <a:lvl2pPr marL="731502" indent="-304792">
              <a:buClr>
                <a:srgbClr val="A3A510"/>
              </a:buClr>
              <a:defRPr sz="2667"/>
            </a:lvl2pPr>
            <a:lvl3pPr marL="1097253" indent="-243834">
              <a:buClr>
                <a:srgbClr val="A3A510"/>
              </a:buClr>
              <a:defRPr sz="2400"/>
            </a:lvl3pPr>
            <a:lvl4pPr marL="1280128" indent="-182875">
              <a:buClr>
                <a:srgbClr val="A3A510"/>
              </a:buClr>
              <a:defRPr sz="1867"/>
            </a:lvl4pPr>
            <a:lvl5pPr marL="1463003" indent="-182875">
              <a:buClr>
                <a:srgbClr val="A3A510"/>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3697074" y="176628"/>
            <a:ext cx="7964796" cy="978408"/>
          </a:xfrm>
          <a:prstGeom prst="rect">
            <a:avLst/>
          </a:prstGeom>
        </p:spPr>
        <p:txBody>
          <a:bodyPr anchor="ctr"/>
          <a:lstStyle>
            <a:lvl1pPr algn="l">
              <a:defRPr sz="3200">
                <a:latin typeface="+mn-lt"/>
              </a:defRPr>
            </a:lvl1pPr>
          </a:lstStyle>
          <a:p>
            <a:r>
              <a:rPr lang="en-US" dirty="0"/>
              <a:t>CLICK TO EDIT MASTER TITLE</a:t>
            </a:r>
          </a:p>
        </p:txBody>
      </p:sp>
      <p:sp>
        <p:nvSpPr>
          <p:cNvPr id="4"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spTree>
    <p:extLst>
      <p:ext uri="{BB962C8B-B14F-4D97-AF65-F5344CB8AC3E}">
        <p14:creationId xmlns:p14="http://schemas.microsoft.com/office/powerpoint/2010/main" val="34535003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LOSE SIDE 2">
    <p:spTree>
      <p:nvGrpSpPr>
        <p:cNvPr id="1" name=""/>
        <p:cNvGrpSpPr/>
        <p:nvPr/>
      </p:nvGrpSpPr>
      <p:grpSpPr>
        <a:xfrm>
          <a:off x="0" y="0"/>
          <a:ext cx="0" cy="0"/>
          <a:chOff x="0" y="0"/>
          <a:chExt cx="0" cy="0"/>
        </a:xfrm>
      </p:grpSpPr>
      <p:sp>
        <p:nvSpPr>
          <p:cNvPr id="7" name="TextBox 12"/>
          <p:cNvSpPr txBox="1"/>
          <p:nvPr userDrawn="1"/>
        </p:nvSpPr>
        <p:spPr>
          <a:xfrm>
            <a:off x="5159823" y="1463337"/>
            <a:ext cx="5110244" cy="292388"/>
          </a:xfrm>
          <a:prstGeom prst="rect">
            <a:avLst/>
          </a:prstGeom>
          <a:noFill/>
        </p:spPr>
        <p:txBody>
          <a:bodyPr wrap="square" rtlCol="0">
            <a:spAutoFit/>
          </a:bodyPr>
          <a:lstStyle/>
          <a:p>
            <a:r>
              <a:rPr lang="en-AU" sz="1300" dirty="0">
                <a:solidFill>
                  <a:schemeClr val="bg1"/>
                </a:solidFill>
              </a:rPr>
              <a:t>Leaders in Problem Solving</a:t>
            </a:r>
          </a:p>
        </p:txBody>
      </p:sp>
      <p:sp>
        <p:nvSpPr>
          <p:cNvPr id="9" name="Title 1"/>
          <p:cNvSpPr>
            <a:spLocks noGrp="1"/>
          </p:cNvSpPr>
          <p:nvPr>
            <p:ph type="title" hasCustomPrompt="1"/>
          </p:nvPr>
        </p:nvSpPr>
        <p:spPr>
          <a:xfrm>
            <a:off x="0" y="2375868"/>
            <a:ext cx="12192000" cy="1557865"/>
          </a:xfrm>
          <a:prstGeom prst="rect">
            <a:avLst/>
          </a:prstGeom>
        </p:spPr>
        <p:txBody>
          <a:bodyPr/>
          <a:lstStyle>
            <a:lvl1pPr algn="ctr">
              <a:defRPr sz="1600">
                <a:solidFill>
                  <a:schemeClr val="bg1"/>
                </a:solidFill>
                <a:latin typeface="+mn-lt"/>
              </a:defRPr>
            </a:lvl1pPr>
          </a:lstStyle>
          <a:p>
            <a:pPr algn="ctr">
              <a:lnSpc>
                <a:spcPct val="100000"/>
              </a:lnSpc>
            </a:pPr>
            <a:br>
              <a:rPr lang="en-AU" sz="1867" dirty="0"/>
            </a:br>
            <a:r>
              <a:rPr lang="en-AU" sz="1867" dirty="0"/>
              <a:t>www.kepner-tregoe.com </a:t>
            </a:r>
            <a:br>
              <a:rPr lang="en-AU" sz="1867" dirty="0"/>
            </a:br>
            <a:r>
              <a:rPr lang="en-AU" sz="1867" dirty="0"/>
              <a:t>KT-Australia@kepner-tregoe.com.au</a:t>
            </a:r>
            <a:br>
              <a:rPr lang="en-AU" sz="1867" dirty="0"/>
            </a:br>
            <a:r>
              <a:rPr lang="en-AU" sz="1867" dirty="0"/>
              <a:t>02 9955 5944</a:t>
            </a:r>
          </a:p>
        </p:txBody>
      </p:sp>
      <p:grpSp>
        <p:nvGrpSpPr>
          <p:cNvPr id="11" name="Group 32"/>
          <p:cNvGrpSpPr/>
          <p:nvPr userDrawn="1"/>
        </p:nvGrpSpPr>
        <p:grpSpPr>
          <a:xfrm>
            <a:off x="4753458" y="4466451"/>
            <a:ext cx="4753881" cy="1420269"/>
            <a:chOff x="3500680" y="4944036"/>
            <a:chExt cx="3565411" cy="1181909"/>
          </a:xfrm>
        </p:grpSpPr>
        <p:sp>
          <p:nvSpPr>
            <p:cNvPr id="12" name="TextBox 37"/>
            <p:cNvSpPr txBox="1"/>
            <p:nvPr userDrawn="1"/>
          </p:nvSpPr>
          <p:spPr>
            <a:xfrm>
              <a:off x="3500680" y="5411225"/>
              <a:ext cx="3533588" cy="247533"/>
            </a:xfrm>
            <a:prstGeom prst="rect">
              <a:avLst/>
            </a:prstGeom>
            <a:noFill/>
          </p:spPr>
          <p:txBody>
            <a:bodyPr wrap="square" rtlCol="0">
              <a:spAutoFit/>
            </a:bodyPr>
            <a:lstStyle/>
            <a:p>
              <a:r>
                <a:rPr lang="en-US" sz="1333" b="0" dirty="0" err="1">
                  <a:solidFill>
                    <a:schemeClr val="bg1"/>
                  </a:solidFill>
                  <a:latin typeface="+mn-lt"/>
                  <a:cs typeface="Arial Narrow"/>
                </a:rPr>
                <a:t>twitter.com@kepnertregoe</a:t>
              </a:r>
              <a:endParaRPr lang="en-US" sz="1333" b="0" dirty="0">
                <a:solidFill>
                  <a:schemeClr val="bg1"/>
                </a:solidFill>
                <a:latin typeface="+mn-lt"/>
                <a:cs typeface="Arial Narrow"/>
              </a:endParaRPr>
            </a:p>
          </p:txBody>
        </p:sp>
        <p:sp>
          <p:nvSpPr>
            <p:cNvPr id="13" name="TextBox 38"/>
            <p:cNvSpPr txBox="1"/>
            <p:nvPr userDrawn="1"/>
          </p:nvSpPr>
          <p:spPr>
            <a:xfrm>
              <a:off x="3532503" y="5878412"/>
              <a:ext cx="3533588" cy="247533"/>
            </a:xfrm>
            <a:prstGeom prst="rect">
              <a:avLst/>
            </a:prstGeom>
            <a:noFill/>
          </p:spPr>
          <p:txBody>
            <a:bodyPr wrap="square" rtlCol="0">
              <a:spAutoFit/>
            </a:bodyPr>
            <a:lstStyle/>
            <a:p>
              <a:r>
                <a:rPr lang="en-US" sz="1333" b="0" dirty="0">
                  <a:solidFill>
                    <a:schemeClr val="bg1"/>
                  </a:solidFill>
                  <a:latin typeface="+mn-lt"/>
                  <a:cs typeface="Arial Narrow"/>
                </a:rPr>
                <a:t>facebook.com/KepnerTregoe</a:t>
              </a:r>
            </a:p>
          </p:txBody>
        </p:sp>
        <p:sp>
          <p:nvSpPr>
            <p:cNvPr id="14" name="TextBox 39"/>
            <p:cNvSpPr txBox="1"/>
            <p:nvPr userDrawn="1"/>
          </p:nvSpPr>
          <p:spPr>
            <a:xfrm>
              <a:off x="3532503" y="4944036"/>
              <a:ext cx="3533588" cy="247533"/>
            </a:xfrm>
            <a:prstGeom prst="rect">
              <a:avLst/>
            </a:prstGeom>
            <a:noFill/>
          </p:spPr>
          <p:txBody>
            <a:bodyPr wrap="square" rtlCol="0">
              <a:spAutoFit/>
            </a:bodyPr>
            <a:lstStyle/>
            <a:p>
              <a:r>
                <a:rPr lang="en-US" sz="1333" b="0" dirty="0">
                  <a:solidFill>
                    <a:schemeClr val="bg1"/>
                  </a:solidFill>
                  <a:latin typeface="+mn-lt"/>
                  <a:cs typeface="Arial Narrow"/>
                </a:rPr>
                <a:t>linkedin.com/company/kepner-tregoe</a:t>
              </a:r>
            </a:p>
          </p:txBody>
        </p:sp>
      </p:grpSp>
      <p:pic>
        <p:nvPicPr>
          <p:cNvPr id="15" name="Picture 2" descr="C:\Users\Francisco_PC\Creative Cloud Files\Kepner Tregoe\Power Point\Linkedin-01.png"/>
          <p:cNvPicPr>
            <a:picLocks noChangeAspect="1" noChangeArrowheads="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9723" y="4405976"/>
            <a:ext cx="420043" cy="4200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Francisco_PC\Creative Cloud Files\Kepner Tregoe\Power Point\Twitter-01.png"/>
          <p:cNvPicPr>
            <a:picLocks noChangeAspect="1" noChangeArrowheads="1"/>
          </p:cNvPicPr>
          <p:nvPr userDrawn="1"/>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9723" y="4967383"/>
            <a:ext cx="420043" cy="4200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Francisco_PC\Creative Cloud Files\Kepner Tregoe\Power Point\Facebook-01.png"/>
          <p:cNvPicPr>
            <a:picLocks noChangeAspect="1" noChangeArrowheads="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9723" y="5528791"/>
            <a:ext cx="420043" cy="4200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BB31104-7539-1B4C-9F6A-4D1A174F3AC1}"/>
              </a:ext>
            </a:extLst>
          </p:cNvPr>
          <p:cNvPicPr>
            <a:picLocks noChangeAspect="1"/>
          </p:cNvPicPr>
          <p:nvPr userDrawn="1"/>
        </p:nvPicPr>
        <p:blipFill>
          <a:blip r:embed="rId5"/>
          <a:stretch>
            <a:fillRect/>
          </a:stretch>
        </p:blipFill>
        <p:spPr>
          <a:xfrm>
            <a:off x="4657895" y="779695"/>
            <a:ext cx="2451288" cy="783051"/>
          </a:xfrm>
          <a:prstGeom prst="rect">
            <a:avLst/>
          </a:prstGeom>
        </p:spPr>
      </p:pic>
    </p:spTree>
    <p:extLst>
      <p:ext uri="{BB962C8B-B14F-4D97-AF65-F5344CB8AC3E}">
        <p14:creationId xmlns:p14="http://schemas.microsoft.com/office/powerpoint/2010/main" val="208697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Generic">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08" r="10789"/>
          <a:stretch/>
        </p:blipFill>
        <p:spPr>
          <a:xfrm>
            <a:off x="0" y="-5775"/>
            <a:ext cx="6553200" cy="6858001"/>
          </a:xfrm>
          <a:prstGeom prst="rect">
            <a:avLst/>
          </a:prstGeom>
        </p:spPr>
      </p:pic>
      <p:sp>
        <p:nvSpPr>
          <p:cNvPr id="2" name="Isosceles Triangle 1"/>
          <p:cNvSpPr/>
          <p:nvPr userDrawn="1"/>
        </p:nvSpPr>
        <p:spPr>
          <a:xfrm>
            <a:off x="4252800" y="-1"/>
            <a:ext cx="2467217" cy="6885709"/>
          </a:xfrm>
          <a:custGeom>
            <a:avLst/>
            <a:gdLst>
              <a:gd name="connsiteX0" fmla="*/ 0 w 1060704"/>
              <a:gd name="connsiteY0" fmla="*/ 5049982 h 5049982"/>
              <a:gd name="connsiteX1" fmla="*/ 530352 w 1060704"/>
              <a:gd name="connsiteY1" fmla="*/ 0 h 5049982"/>
              <a:gd name="connsiteX2" fmla="*/ 1060704 w 1060704"/>
              <a:gd name="connsiteY2" fmla="*/ 5049982 h 5049982"/>
              <a:gd name="connsiteX3" fmla="*/ 0 w 1060704"/>
              <a:gd name="connsiteY3" fmla="*/ 5049982 h 5049982"/>
              <a:gd name="connsiteX0" fmla="*/ 0 w 1060704"/>
              <a:gd name="connsiteY0" fmla="*/ 5122719 h 5122719"/>
              <a:gd name="connsiteX1" fmla="*/ 727779 w 1060704"/>
              <a:gd name="connsiteY1" fmla="*/ 0 h 5122719"/>
              <a:gd name="connsiteX2" fmla="*/ 1060704 w 1060704"/>
              <a:gd name="connsiteY2" fmla="*/ 5122719 h 5122719"/>
              <a:gd name="connsiteX3" fmla="*/ 0 w 1060704"/>
              <a:gd name="connsiteY3" fmla="*/ 5122719 h 5122719"/>
              <a:gd name="connsiteX0" fmla="*/ 0 w 1819240"/>
              <a:gd name="connsiteY0" fmla="*/ 5174673 h 5174673"/>
              <a:gd name="connsiteX1" fmla="*/ 1486315 w 1819240"/>
              <a:gd name="connsiteY1" fmla="*/ 0 h 5174673"/>
              <a:gd name="connsiteX2" fmla="*/ 1819240 w 1819240"/>
              <a:gd name="connsiteY2" fmla="*/ 5122719 h 5174673"/>
              <a:gd name="connsiteX3" fmla="*/ 0 w 1819240"/>
              <a:gd name="connsiteY3" fmla="*/ 5174673 h 5174673"/>
              <a:gd name="connsiteX0" fmla="*/ 0 w 1819240"/>
              <a:gd name="connsiteY0" fmla="*/ 5237018 h 5237018"/>
              <a:gd name="connsiteX1" fmla="*/ 1330452 w 1819240"/>
              <a:gd name="connsiteY1" fmla="*/ 0 h 5237018"/>
              <a:gd name="connsiteX2" fmla="*/ 1819240 w 1819240"/>
              <a:gd name="connsiteY2" fmla="*/ 5185064 h 5237018"/>
              <a:gd name="connsiteX3" fmla="*/ 0 w 1819240"/>
              <a:gd name="connsiteY3" fmla="*/ 5237018 h 5237018"/>
              <a:gd name="connsiteX0" fmla="*/ 0 w 1850413"/>
              <a:gd name="connsiteY0" fmla="*/ 5237018 h 5247410"/>
              <a:gd name="connsiteX1" fmla="*/ 1330452 w 1850413"/>
              <a:gd name="connsiteY1" fmla="*/ 0 h 5247410"/>
              <a:gd name="connsiteX2" fmla="*/ 1850413 w 1850413"/>
              <a:gd name="connsiteY2" fmla="*/ 5247410 h 5247410"/>
              <a:gd name="connsiteX3" fmla="*/ 0 w 1850413"/>
              <a:gd name="connsiteY3" fmla="*/ 5237018 h 5247410"/>
              <a:gd name="connsiteX0" fmla="*/ 0 w 1850413"/>
              <a:gd name="connsiteY0" fmla="*/ 5205846 h 5216238"/>
              <a:gd name="connsiteX1" fmla="*/ 1299280 w 1850413"/>
              <a:gd name="connsiteY1" fmla="*/ 0 h 5216238"/>
              <a:gd name="connsiteX2" fmla="*/ 1850413 w 1850413"/>
              <a:gd name="connsiteY2" fmla="*/ 5216238 h 5216238"/>
              <a:gd name="connsiteX3" fmla="*/ 0 w 1850413"/>
              <a:gd name="connsiteY3" fmla="*/ 5205846 h 5216238"/>
            </a:gdLst>
            <a:ahLst/>
            <a:cxnLst>
              <a:cxn ang="0">
                <a:pos x="connsiteX0" y="connsiteY0"/>
              </a:cxn>
              <a:cxn ang="0">
                <a:pos x="connsiteX1" y="connsiteY1"/>
              </a:cxn>
              <a:cxn ang="0">
                <a:pos x="connsiteX2" y="connsiteY2"/>
              </a:cxn>
              <a:cxn ang="0">
                <a:pos x="connsiteX3" y="connsiteY3"/>
              </a:cxn>
            </a:cxnLst>
            <a:rect l="l" t="t" r="r" b="b"/>
            <a:pathLst>
              <a:path w="1850413" h="5216238">
                <a:moveTo>
                  <a:pt x="0" y="5205846"/>
                </a:moveTo>
                <a:lnTo>
                  <a:pt x="1299280" y="0"/>
                </a:lnTo>
                <a:lnTo>
                  <a:pt x="1850413" y="5216238"/>
                </a:lnTo>
                <a:lnTo>
                  <a:pt x="0" y="5205846"/>
                </a:lnTo>
                <a:close/>
              </a:path>
            </a:pathLst>
          </a:custGeom>
          <a:solidFill>
            <a:srgbClr val="007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 name="Rectangle 2"/>
          <p:cNvSpPr/>
          <p:nvPr userDrawn="1"/>
        </p:nvSpPr>
        <p:spPr>
          <a:xfrm>
            <a:off x="5971316" y="-1"/>
            <a:ext cx="928248" cy="6885708"/>
          </a:xfrm>
          <a:prstGeom prst="rect">
            <a:avLst/>
          </a:prstGeom>
          <a:solidFill>
            <a:srgbClr val="007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8" name="Title 1"/>
          <p:cNvSpPr>
            <a:spLocks noGrp="1"/>
          </p:cNvSpPr>
          <p:nvPr>
            <p:ph type="title" hasCustomPrompt="1"/>
          </p:nvPr>
        </p:nvSpPr>
        <p:spPr>
          <a:xfrm>
            <a:off x="5971317" y="1820011"/>
            <a:ext cx="5799908" cy="1615916"/>
          </a:xfrm>
          <a:prstGeom prst="rect">
            <a:avLst/>
          </a:prstGeom>
        </p:spPr>
        <p:txBody>
          <a:bodyPr anchor="ctr"/>
          <a:lstStyle>
            <a:lvl1pPr algn="r">
              <a:defRPr sz="4800" b="0">
                <a:solidFill>
                  <a:schemeClr val="bg1"/>
                </a:solidFill>
              </a:defRPr>
            </a:lvl1pPr>
          </a:lstStyle>
          <a:p>
            <a:r>
              <a:rPr lang="en-US" dirty="0"/>
              <a:t>Title</a:t>
            </a:r>
          </a:p>
        </p:txBody>
      </p:sp>
      <p:sp>
        <p:nvSpPr>
          <p:cNvPr id="9" name="21 Marcador de texto"/>
          <p:cNvSpPr>
            <a:spLocks noGrp="1"/>
          </p:cNvSpPr>
          <p:nvPr>
            <p:ph type="body" sz="quarter" idx="10" hasCustomPrompt="1"/>
          </p:nvPr>
        </p:nvSpPr>
        <p:spPr>
          <a:xfrm>
            <a:off x="5971317" y="4865941"/>
            <a:ext cx="5799468" cy="1335617"/>
          </a:xfrm>
          <a:prstGeom prst="rect">
            <a:avLst/>
          </a:prstGeom>
        </p:spPr>
        <p:txBody>
          <a:bodyPr/>
          <a:lstStyle>
            <a:lvl1pPr marL="0" marR="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1200" baseline="0">
                <a:solidFill>
                  <a:schemeClr val="bg1"/>
                </a:solidFill>
              </a:defRPr>
            </a:lvl1pPr>
          </a:lstStyle>
          <a:p>
            <a:pPr lvl="0"/>
            <a:r>
              <a:rPr lang="es-ES" dirty="0" err="1"/>
              <a:t>Consultant</a:t>
            </a:r>
            <a:r>
              <a:rPr lang="es-ES" dirty="0"/>
              <a:t> </a:t>
            </a:r>
            <a:r>
              <a:rPr lang="es-ES" dirty="0" err="1"/>
              <a:t>Name</a:t>
            </a:r>
            <a:r>
              <a:rPr lang="es-ES" dirty="0"/>
              <a:t> 1</a:t>
            </a:r>
          </a:p>
          <a:p>
            <a:pPr marL="0" marR="0" lvl="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err="1"/>
              <a:t>Consultant</a:t>
            </a:r>
            <a:r>
              <a:rPr lang="es-ES" dirty="0"/>
              <a:t> </a:t>
            </a:r>
            <a:r>
              <a:rPr lang="es-ES" dirty="0" err="1"/>
              <a:t>Name</a:t>
            </a:r>
            <a:r>
              <a:rPr lang="es-ES" dirty="0"/>
              <a:t> 2</a:t>
            </a:r>
          </a:p>
          <a:p>
            <a:pPr marL="0" marR="0" lvl="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err="1"/>
              <a:t>Consultant</a:t>
            </a:r>
            <a:r>
              <a:rPr lang="es-ES" dirty="0"/>
              <a:t> </a:t>
            </a:r>
            <a:r>
              <a:rPr lang="es-ES" dirty="0" err="1"/>
              <a:t>Name</a:t>
            </a:r>
            <a:r>
              <a:rPr lang="es-ES" dirty="0"/>
              <a:t> 3</a:t>
            </a:r>
          </a:p>
          <a:p>
            <a:pPr lvl="0"/>
            <a:endParaRPr lang="es-ES" dirty="0"/>
          </a:p>
        </p:txBody>
      </p:sp>
      <p:sp>
        <p:nvSpPr>
          <p:cNvPr id="13" name="21 Marcador de texto"/>
          <p:cNvSpPr>
            <a:spLocks noGrp="1"/>
          </p:cNvSpPr>
          <p:nvPr>
            <p:ph type="body" sz="quarter" idx="11" hasCustomPrompt="1"/>
          </p:nvPr>
        </p:nvSpPr>
        <p:spPr>
          <a:xfrm>
            <a:off x="5971757" y="3481501"/>
            <a:ext cx="5799468" cy="1335617"/>
          </a:xfrm>
          <a:prstGeom prst="rect">
            <a:avLst/>
          </a:prstGeom>
        </p:spPr>
        <p:txBody>
          <a:bodyPr/>
          <a:lstStyle>
            <a:lvl1pPr marL="0" marR="0" indent="0" algn="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667" i="1" baseline="0">
                <a:solidFill>
                  <a:schemeClr val="bg1"/>
                </a:solidFill>
              </a:defRPr>
            </a:lvl1pPr>
          </a:lstStyle>
          <a:p>
            <a:pPr lvl="0"/>
            <a:r>
              <a:rPr lang="es-ES" dirty="0" err="1"/>
              <a:t>Subtitle</a:t>
            </a:r>
            <a:endParaRPr lang="es-ES" dirty="0"/>
          </a:p>
          <a:p>
            <a:pPr lvl="0"/>
            <a:endParaRPr lang="es-ES" dirty="0"/>
          </a:p>
        </p:txBody>
      </p:sp>
    </p:spTree>
    <p:extLst>
      <p:ext uri="{BB962C8B-B14F-4D97-AF65-F5344CB8AC3E}">
        <p14:creationId xmlns:p14="http://schemas.microsoft.com/office/powerpoint/2010/main" val="397587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sultants_3">
    <p:spTree>
      <p:nvGrpSpPr>
        <p:cNvPr id="1" name=""/>
        <p:cNvGrpSpPr/>
        <p:nvPr/>
      </p:nvGrpSpPr>
      <p:grpSpPr>
        <a:xfrm>
          <a:off x="0" y="0"/>
          <a:ext cx="0" cy="0"/>
          <a:chOff x="0" y="0"/>
          <a:chExt cx="0" cy="0"/>
        </a:xfrm>
      </p:grpSpPr>
      <p:sp>
        <p:nvSpPr>
          <p:cNvPr id="4" name="Picture Placeholder 8"/>
          <p:cNvSpPr>
            <a:spLocks noGrp="1"/>
          </p:cNvSpPr>
          <p:nvPr>
            <p:ph type="pic" sz="quarter" idx="15"/>
          </p:nvPr>
        </p:nvSpPr>
        <p:spPr>
          <a:xfrm>
            <a:off x="1000835" y="1407805"/>
            <a:ext cx="2438400" cy="2382436"/>
          </a:xfrm>
          <a:prstGeom prst="ellipse">
            <a:avLst/>
          </a:prstGeom>
        </p:spPr>
        <p:txBody>
          <a:bodyPr>
            <a:noAutofit/>
          </a:bodyPr>
          <a:lstStyle>
            <a:lvl1pPr marL="243834" indent="-243834">
              <a:defRPr sz="2133">
                <a:solidFill>
                  <a:srgbClr val="000000"/>
                </a:solidFill>
              </a:defRPr>
            </a:lvl1pPr>
          </a:lstStyle>
          <a:p>
            <a:r>
              <a:rPr lang="en-US" dirty="0"/>
              <a:t>Click icon to add picture</a:t>
            </a:r>
          </a:p>
        </p:txBody>
      </p:sp>
      <p:sp>
        <p:nvSpPr>
          <p:cNvPr id="5" name="Picture Placeholder 8"/>
          <p:cNvSpPr>
            <a:spLocks noGrp="1"/>
          </p:cNvSpPr>
          <p:nvPr>
            <p:ph type="pic" sz="quarter" idx="16"/>
          </p:nvPr>
        </p:nvSpPr>
        <p:spPr>
          <a:xfrm>
            <a:off x="4858539" y="1411007"/>
            <a:ext cx="2438400" cy="2382436"/>
          </a:xfrm>
          <a:prstGeom prst="ellipse">
            <a:avLst/>
          </a:prstGeom>
        </p:spPr>
        <p:txBody>
          <a:bodyPr>
            <a:noAutofit/>
          </a:bodyPr>
          <a:lstStyle>
            <a:lvl1pPr marL="243834" indent="-243834">
              <a:defRPr sz="2133">
                <a:solidFill>
                  <a:srgbClr val="000000"/>
                </a:solidFill>
              </a:defRPr>
            </a:lvl1pPr>
          </a:lstStyle>
          <a:p>
            <a:r>
              <a:rPr lang="en-US" dirty="0"/>
              <a:t>Click icon to add picture</a:t>
            </a:r>
          </a:p>
        </p:txBody>
      </p:sp>
      <p:sp>
        <p:nvSpPr>
          <p:cNvPr id="6" name="Picture Placeholder 8"/>
          <p:cNvSpPr>
            <a:spLocks noGrp="1"/>
          </p:cNvSpPr>
          <p:nvPr>
            <p:ph type="pic" sz="quarter" idx="17"/>
          </p:nvPr>
        </p:nvSpPr>
        <p:spPr>
          <a:xfrm>
            <a:off x="8702081" y="1435101"/>
            <a:ext cx="2438400" cy="2382436"/>
          </a:xfrm>
          <a:prstGeom prst="ellipse">
            <a:avLst/>
          </a:prstGeom>
        </p:spPr>
        <p:txBody>
          <a:bodyPr>
            <a:noAutofit/>
          </a:bodyPr>
          <a:lstStyle>
            <a:lvl1pPr marL="243834" indent="-243834">
              <a:defRPr sz="2133">
                <a:solidFill>
                  <a:srgbClr val="000000"/>
                </a:solidFill>
              </a:defRPr>
            </a:lvl1pPr>
          </a:lstStyle>
          <a:p>
            <a:r>
              <a:rPr lang="en-US" dirty="0"/>
              <a:t>Click icon to add picture</a:t>
            </a:r>
          </a:p>
        </p:txBody>
      </p:sp>
      <p:sp>
        <p:nvSpPr>
          <p:cNvPr id="11" name="7 Marcador de texto"/>
          <p:cNvSpPr>
            <a:spLocks noGrp="1"/>
          </p:cNvSpPr>
          <p:nvPr>
            <p:ph type="body" sz="quarter" idx="19" hasCustomPrompt="1"/>
          </p:nvPr>
        </p:nvSpPr>
        <p:spPr>
          <a:xfrm>
            <a:off x="1000835" y="3817537"/>
            <a:ext cx="2437533" cy="1160681"/>
          </a:xfrm>
          <a:prstGeom prst="rect">
            <a:avLst/>
          </a:prstGeom>
        </p:spPr>
        <p:txBody>
          <a:bodyPr/>
          <a:lstStyle>
            <a:lvl1pPr marL="0" indent="0" algn="ctr">
              <a:buNone/>
              <a:defRPr lang="es-ES" sz="1867" b="0" kern="1200" smtClean="0">
                <a:solidFill>
                  <a:schemeClr val="bg1"/>
                </a:solidFill>
                <a:latin typeface="+mn-lt"/>
                <a:ea typeface="+mn-ea"/>
                <a:cs typeface="+mn-cs"/>
              </a:defRPr>
            </a:lvl1pPr>
          </a:lstStyle>
          <a:p>
            <a:pPr lvl="0"/>
            <a:r>
              <a:rPr lang="es-ES" dirty="0" err="1"/>
              <a:t>First</a:t>
            </a:r>
            <a:r>
              <a:rPr lang="es-ES" dirty="0"/>
              <a:t> </a:t>
            </a:r>
            <a:r>
              <a:rPr lang="es-ES" dirty="0" err="1"/>
              <a:t>Last</a:t>
            </a:r>
            <a:r>
              <a:rPr lang="es-ES" dirty="0"/>
              <a:t> </a:t>
            </a:r>
            <a:r>
              <a:rPr lang="es-ES" dirty="0" err="1"/>
              <a:t>Name</a:t>
            </a:r>
            <a:endParaRPr lang="es-ES" dirty="0"/>
          </a:p>
          <a:p>
            <a:pPr algn="ctr"/>
            <a:r>
              <a:rPr lang="en-US" sz="1733" dirty="0">
                <a:solidFill>
                  <a:srgbClr val="000000"/>
                </a:solidFill>
              </a:rPr>
              <a:t>Title</a:t>
            </a:r>
          </a:p>
          <a:p>
            <a:pPr algn="ctr"/>
            <a:r>
              <a:rPr lang="en-US" sz="1733" dirty="0"/>
              <a:t>Email address</a:t>
            </a:r>
          </a:p>
          <a:p>
            <a:pPr algn="ctr"/>
            <a:r>
              <a:rPr lang="en-US" sz="1733" dirty="0"/>
              <a:t>+1 phone</a:t>
            </a:r>
            <a:endParaRPr lang="en-US" dirty="0"/>
          </a:p>
        </p:txBody>
      </p:sp>
      <p:sp>
        <p:nvSpPr>
          <p:cNvPr id="12" name="7 Marcador de texto"/>
          <p:cNvSpPr>
            <a:spLocks noGrp="1"/>
          </p:cNvSpPr>
          <p:nvPr>
            <p:ph type="body" sz="quarter" idx="20" hasCustomPrompt="1"/>
          </p:nvPr>
        </p:nvSpPr>
        <p:spPr>
          <a:xfrm>
            <a:off x="4858539" y="3790241"/>
            <a:ext cx="2437533" cy="1160681"/>
          </a:xfrm>
          <a:prstGeom prst="rect">
            <a:avLst/>
          </a:prstGeom>
        </p:spPr>
        <p:txBody>
          <a:bodyPr/>
          <a:lstStyle>
            <a:lvl1pPr marL="0" indent="0" algn="ctr">
              <a:buNone/>
              <a:defRPr lang="es-ES" sz="1867" b="0" kern="1200" smtClean="0">
                <a:solidFill>
                  <a:schemeClr val="bg1"/>
                </a:solidFill>
                <a:latin typeface="+mn-lt"/>
                <a:ea typeface="+mn-ea"/>
                <a:cs typeface="+mn-cs"/>
              </a:defRPr>
            </a:lvl1pPr>
          </a:lstStyle>
          <a:p>
            <a:pPr lvl="0"/>
            <a:r>
              <a:rPr lang="es-ES" dirty="0" err="1"/>
              <a:t>First</a:t>
            </a:r>
            <a:r>
              <a:rPr lang="es-ES" dirty="0"/>
              <a:t> </a:t>
            </a:r>
            <a:r>
              <a:rPr lang="es-ES" dirty="0" err="1"/>
              <a:t>Last</a:t>
            </a:r>
            <a:r>
              <a:rPr lang="es-ES" dirty="0"/>
              <a:t> </a:t>
            </a:r>
            <a:r>
              <a:rPr lang="es-ES" dirty="0" err="1"/>
              <a:t>Name</a:t>
            </a:r>
            <a:endParaRPr lang="es-ES" dirty="0"/>
          </a:p>
          <a:p>
            <a:pPr algn="ctr"/>
            <a:r>
              <a:rPr lang="en-US" sz="1733" dirty="0">
                <a:solidFill>
                  <a:srgbClr val="000000"/>
                </a:solidFill>
              </a:rPr>
              <a:t>Title</a:t>
            </a:r>
          </a:p>
          <a:p>
            <a:pPr algn="ctr"/>
            <a:r>
              <a:rPr lang="en-US" sz="1733" dirty="0"/>
              <a:t>Email address</a:t>
            </a:r>
          </a:p>
          <a:p>
            <a:pPr algn="ctr"/>
            <a:r>
              <a:rPr lang="en-US" sz="1733" dirty="0"/>
              <a:t>+1 phone</a:t>
            </a:r>
            <a:endParaRPr lang="en-US" dirty="0"/>
          </a:p>
          <a:p>
            <a:pPr lvl="0"/>
            <a:endParaRPr lang="en-US" dirty="0"/>
          </a:p>
        </p:txBody>
      </p:sp>
      <p:sp>
        <p:nvSpPr>
          <p:cNvPr id="13" name="7 Marcador de texto"/>
          <p:cNvSpPr>
            <a:spLocks noGrp="1"/>
          </p:cNvSpPr>
          <p:nvPr>
            <p:ph type="body" sz="quarter" idx="21" hasCustomPrompt="1"/>
          </p:nvPr>
        </p:nvSpPr>
        <p:spPr>
          <a:xfrm>
            <a:off x="8702082" y="3844028"/>
            <a:ext cx="2437533" cy="1160681"/>
          </a:xfrm>
          <a:prstGeom prst="rect">
            <a:avLst/>
          </a:prstGeom>
        </p:spPr>
        <p:txBody>
          <a:bodyPr/>
          <a:lstStyle>
            <a:lvl1pPr marL="0" indent="0" algn="ctr">
              <a:buNone/>
              <a:defRPr lang="es-ES" sz="1867" b="0" kern="1200" smtClean="0">
                <a:solidFill>
                  <a:schemeClr val="bg1"/>
                </a:solidFill>
                <a:latin typeface="+mn-lt"/>
                <a:ea typeface="+mn-ea"/>
                <a:cs typeface="+mn-cs"/>
              </a:defRPr>
            </a:lvl1pPr>
          </a:lstStyle>
          <a:p>
            <a:pPr lvl="0"/>
            <a:r>
              <a:rPr lang="es-ES" dirty="0" err="1"/>
              <a:t>First</a:t>
            </a:r>
            <a:r>
              <a:rPr lang="es-ES" dirty="0"/>
              <a:t> </a:t>
            </a:r>
            <a:r>
              <a:rPr lang="es-ES" dirty="0" err="1"/>
              <a:t>Last</a:t>
            </a:r>
            <a:r>
              <a:rPr lang="es-ES" dirty="0"/>
              <a:t> </a:t>
            </a:r>
            <a:r>
              <a:rPr lang="es-ES" dirty="0" err="1"/>
              <a:t>Name</a:t>
            </a:r>
            <a:endParaRPr lang="es-ES" dirty="0"/>
          </a:p>
          <a:p>
            <a:pPr algn="ctr"/>
            <a:r>
              <a:rPr lang="en-US" sz="1733" dirty="0">
                <a:solidFill>
                  <a:srgbClr val="000000"/>
                </a:solidFill>
              </a:rPr>
              <a:t>Title</a:t>
            </a:r>
          </a:p>
          <a:p>
            <a:pPr algn="ctr"/>
            <a:r>
              <a:rPr lang="en-US" sz="1733" dirty="0"/>
              <a:t>Email address</a:t>
            </a:r>
          </a:p>
          <a:p>
            <a:pPr algn="ctr"/>
            <a:r>
              <a:rPr lang="en-US" sz="1733" dirty="0"/>
              <a:t>+1 phone</a:t>
            </a:r>
            <a:endParaRPr lang="en-US" dirty="0"/>
          </a:p>
          <a:p>
            <a:pPr lvl="0"/>
            <a:endParaRPr lang="en-US" dirty="0"/>
          </a:p>
        </p:txBody>
      </p:sp>
      <p:sp>
        <p:nvSpPr>
          <p:cNvPr id="10" name="Rectangle 9"/>
          <p:cNvSpPr/>
          <p:nvPr userDrawn="1"/>
        </p:nvSpPr>
        <p:spPr>
          <a:xfrm>
            <a:off x="611140" y="542543"/>
            <a:ext cx="2964658" cy="584775"/>
          </a:xfrm>
          <a:prstGeom prst="rect">
            <a:avLst/>
          </a:prstGeom>
        </p:spPr>
        <p:txBody>
          <a:bodyPr wrap="none">
            <a:spAutoFit/>
          </a:bodyPr>
          <a:lstStyle/>
          <a:p>
            <a:r>
              <a:rPr lang="en-AU" sz="3200" dirty="0">
                <a:solidFill>
                  <a:schemeClr val="bg1"/>
                </a:solidFill>
              </a:rPr>
              <a:t>MEET THE TEAM</a:t>
            </a:r>
          </a:p>
        </p:txBody>
      </p:sp>
    </p:spTree>
    <p:extLst>
      <p:ext uri="{BB962C8B-B14F-4D97-AF65-F5344CB8AC3E}">
        <p14:creationId xmlns:p14="http://schemas.microsoft.com/office/powerpoint/2010/main" val="80375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sultants_2">
    <p:spTree>
      <p:nvGrpSpPr>
        <p:cNvPr id="1" name=""/>
        <p:cNvGrpSpPr/>
        <p:nvPr/>
      </p:nvGrpSpPr>
      <p:grpSpPr>
        <a:xfrm>
          <a:off x="0" y="0"/>
          <a:ext cx="0" cy="0"/>
          <a:chOff x="0" y="0"/>
          <a:chExt cx="0" cy="0"/>
        </a:xfrm>
      </p:grpSpPr>
      <p:sp>
        <p:nvSpPr>
          <p:cNvPr id="5" name="Picture Placeholder 8"/>
          <p:cNvSpPr>
            <a:spLocks noGrp="1"/>
          </p:cNvSpPr>
          <p:nvPr>
            <p:ph type="pic" sz="quarter" idx="16"/>
          </p:nvPr>
        </p:nvSpPr>
        <p:spPr>
          <a:xfrm>
            <a:off x="2725400" y="1411007"/>
            <a:ext cx="2438400" cy="2382436"/>
          </a:xfrm>
          <a:prstGeom prst="ellipse">
            <a:avLst/>
          </a:prstGeom>
        </p:spPr>
        <p:txBody>
          <a:bodyPr>
            <a:noAutofit/>
          </a:bodyPr>
          <a:lstStyle>
            <a:lvl1pPr marL="243834" indent="-243834">
              <a:defRPr sz="2133">
                <a:solidFill>
                  <a:srgbClr val="000000"/>
                </a:solidFill>
              </a:defRPr>
            </a:lvl1pPr>
          </a:lstStyle>
          <a:p>
            <a:r>
              <a:rPr lang="en-US" dirty="0"/>
              <a:t>Click icon to add picture</a:t>
            </a:r>
          </a:p>
        </p:txBody>
      </p:sp>
      <p:sp>
        <p:nvSpPr>
          <p:cNvPr id="6" name="Picture Placeholder 8"/>
          <p:cNvSpPr>
            <a:spLocks noGrp="1"/>
          </p:cNvSpPr>
          <p:nvPr>
            <p:ph type="pic" sz="quarter" idx="17"/>
          </p:nvPr>
        </p:nvSpPr>
        <p:spPr>
          <a:xfrm>
            <a:off x="6568943" y="1411007"/>
            <a:ext cx="2438400" cy="2382436"/>
          </a:xfrm>
          <a:prstGeom prst="ellipse">
            <a:avLst/>
          </a:prstGeom>
        </p:spPr>
        <p:txBody>
          <a:bodyPr>
            <a:noAutofit/>
          </a:bodyPr>
          <a:lstStyle>
            <a:lvl1pPr marL="243834" indent="-243834">
              <a:defRPr sz="2133">
                <a:solidFill>
                  <a:srgbClr val="000000"/>
                </a:solidFill>
              </a:defRPr>
            </a:lvl1pPr>
          </a:lstStyle>
          <a:p>
            <a:r>
              <a:rPr lang="en-US" dirty="0"/>
              <a:t>Click icon to add picture</a:t>
            </a:r>
          </a:p>
        </p:txBody>
      </p:sp>
      <p:sp>
        <p:nvSpPr>
          <p:cNvPr id="8" name="7 Marcador de texto"/>
          <p:cNvSpPr>
            <a:spLocks noGrp="1"/>
          </p:cNvSpPr>
          <p:nvPr>
            <p:ph type="body" sz="quarter" idx="18" hasCustomPrompt="1"/>
          </p:nvPr>
        </p:nvSpPr>
        <p:spPr>
          <a:xfrm>
            <a:off x="2064327" y="3793444"/>
            <a:ext cx="3740728" cy="1160681"/>
          </a:xfrm>
          <a:prstGeom prst="rect">
            <a:avLst/>
          </a:prstGeom>
        </p:spPr>
        <p:txBody>
          <a:bodyPr/>
          <a:lstStyle>
            <a:lvl1pPr marL="0" indent="0" algn="ctr">
              <a:buNone/>
              <a:defRPr lang="es-ES" sz="2133" b="0" kern="1200" smtClean="0">
                <a:solidFill>
                  <a:schemeClr val="bg1"/>
                </a:solidFill>
                <a:latin typeface="+mn-lt"/>
                <a:ea typeface="+mn-ea"/>
                <a:cs typeface="+mn-cs"/>
              </a:defRPr>
            </a:lvl1pPr>
          </a:lstStyle>
          <a:p>
            <a:pPr lvl="0"/>
            <a:r>
              <a:rPr lang="es-ES" dirty="0" err="1"/>
              <a:t>First</a:t>
            </a:r>
            <a:r>
              <a:rPr lang="es-ES" dirty="0"/>
              <a:t> </a:t>
            </a:r>
            <a:r>
              <a:rPr lang="es-ES" dirty="0" err="1"/>
              <a:t>Last</a:t>
            </a:r>
            <a:r>
              <a:rPr lang="es-ES" dirty="0"/>
              <a:t> </a:t>
            </a:r>
            <a:r>
              <a:rPr lang="es-ES" dirty="0" err="1"/>
              <a:t>Name</a:t>
            </a:r>
            <a:endParaRPr lang="es-ES" dirty="0"/>
          </a:p>
          <a:p>
            <a:pPr algn="ctr"/>
            <a:r>
              <a:rPr lang="en-US" sz="1733" dirty="0">
                <a:solidFill>
                  <a:srgbClr val="000000"/>
                </a:solidFill>
              </a:rPr>
              <a:t>Title</a:t>
            </a:r>
          </a:p>
          <a:p>
            <a:pPr algn="ctr"/>
            <a:r>
              <a:rPr lang="en-US" sz="1733" dirty="0"/>
              <a:t>Email address</a:t>
            </a:r>
          </a:p>
          <a:p>
            <a:pPr algn="ctr"/>
            <a:r>
              <a:rPr lang="en-US" sz="1733" dirty="0"/>
              <a:t>+1 phone</a:t>
            </a:r>
            <a:endParaRPr lang="en-US" dirty="0"/>
          </a:p>
        </p:txBody>
      </p:sp>
      <p:sp>
        <p:nvSpPr>
          <p:cNvPr id="10" name="7 Marcador de texto"/>
          <p:cNvSpPr>
            <a:spLocks noGrp="1"/>
          </p:cNvSpPr>
          <p:nvPr>
            <p:ph type="body" sz="quarter" idx="19" hasCustomPrompt="1"/>
          </p:nvPr>
        </p:nvSpPr>
        <p:spPr>
          <a:xfrm>
            <a:off x="5917779" y="3793444"/>
            <a:ext cx="3740728" cy="1160681"/>
          </a:xfrm>
          <a:prstGeom prst="rect">
            <a:avLst/>
          </a:prstGeom>
        </p:spPr>
        <p:txBody>
          <a:bodyPr/>
          <a:lstStyle>
            <a:lvl1pPr marL="0" indent="0" algn="ctr">
              <a:buNone/>
              <a:defRPr lang="en-US" sz="1867" b="0" kern="1200" dirty="0">
                <a:solidFill>
                  <a:schemeClr val="bg1"/>
                </a:solidFill>
                <a:latin typeface="+mn-lt"/>
                <a:ea typeface="+mn-ea"/>
                <a:cs typeface="+mn-cs"/>
              </a:defRPr>
            </a:lvl1pPr>
          </a:lstStyle>
          <a:p>
            <a:pPr lvl="0"/>
            <a:r>
              <a:rPr lang="es-ES" dirty="0" err="1"/>
              <a:t>First</a:t>
            </a:r>
            <a:r>
              <a:rPr lang="es-ES" dirty="0"/>
              <a:t> </a:t>
            </a:r>
            <a:r>
              <a:rPr lang="es-ES" dirty="0" err="1"/>
              <a:t>Last</a:t>
            </a:r>
            <a:r>
              <a:rPr lang="es-ES" dirty="0"/>
              <a:t> </a:t>
            </a:r>
            <a:r>
              <a:rPr lang="es-ES" dirty="0" err="1"/>
              <a:t>Name</a:t>
            </a:r>
            <a:endParaRPr lang="es-ES" dirty="0"/>
          </a:p>
          <a:p>
            <a:pPr algn="ctr"/>
            <a:r>
              <a:rPr lang="en-US" sz="1733" dirty="0">
                <a:solidFill>
                  <a:srgbClr val="000000"/>
                </a:solidFill>
              </a:rPr>
              <a:t>Title</a:t>
            </a:r>
          </a:p>
          <a:p>
            <a:pPr algn="ctr"/>
            <a:r>
              <a:rPr lang="en-US" sz="1733" dirty="0"/>
              <a:t>Email address</a:t>
            </a:r>
          </a:p>
          <a:p>
            <a:pPr algn="ctr"/>
            <a:r>
              <a:rPr lang="en-US" sz="1733" dirty="0"/>
              <a:t>+1 phone</a:t>
            </a:r>
            <a:endParaRPr lang="en-US" dirty="0"/>
          </a:p>
        </p:txBody>
      </p:sp>
      <p:sp>
        <p:nvSpPr>
          <p:cNvPr id="9" name="Rectangle 8"/>
          <p:cNvSpPr/>
          <p:nvPr userDrawn="1"/>
        </p:nvSpPr>
        <p:spPr>
          <a:xfrm>
            <a:off x="611140" y="542543"/>
            <a:ext cx="2964658" cy="584775"/>
          </a:xfrm>
          <a:prstGeom prst="rect">
            <a:avLst/>
          </a:prstGeom>
        </p:spPr>
        <p:txBody>
          <a:bodyPr wrap="none">
            <a:spAutoFit/>
          </a:bodyPr>
          <a:lstStyle/>
          <a:p>
            <a:r>
              <a:rPr lang="en-AU" sz="3200" dirty="0">
                <a:solidFill>
                  <a:schemeClr val="bg1"/>
                </a:solidFill>
              </a:rPr>
              <a:t>MEET THE TEAM</a:t>
            </a:r>
          </a:p>
        </p:txBody>
      </p:sp>
    </p:spTree>
    <p:extLst>
      <p:ext uri="{BB962C8B-B14F-4D97-AF65-F5344CB8AC3E}">
        <p14:creationId xmlns:p14="http://schemas.microsoft.com/office/powerpoint/2010/main" val="1971228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image" Target="../media/image10.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41" Type="http://schemas.openxmlformats.org/officeDocument/2006/relationships/slideLayout" Target="../slideLayouts/slideLayout5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theme" Target="../theme/theme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lowchart: Data 4"/>
          <p:cNvSpPr/>
          <p:nvPr userDrawn="1"/>
        </p:nvSpPr>
        <p:spPr>
          <a:xfrm rot="10800000">
            <a:off x="3863270" y="-9748"/>
            <a:ext cx="8734206" cy="6887613"/>
          </a:xfrm>
          <a:custGeom>
            <a:avLst/>
            <a:gdLst>
              <a:gd name="connsiteX0" fmla="*/ 0 w 7398327"/>
              <a:gd name="connsiteY0" fmla="*/ 5143500 h 5143500"/>
              <a:gd name="connsiteX1" fmla="*/ 1285875 w 7398327"/>
              <a:gd name="connsiteY1" fmla="*/ 0 h 5143500"/>
              <a:gd name="connsiteX2" fmla="*/ 7398327 w 7398327"/>
              <a:gd name="connsiteY2" fmla="*/ 0 h 5143500"/>
              <a:gd name="connsiteX3" fmla="*/ 6112452 w 7398327"/>
              <a:gd name="connsiteY3" fmla="*/ 5143500 h 5143500"/>
              <a:gd name="connsiteX4" fmla="*/ 0 w 7398327"/>
              <a:gd name="connsiteY4" fmla="*/ 5143500 h 5143500"/>
              <a:gd name="connsiteX0" fmla="*/ 0 w 6562301"/>
              <a:gd name="connsiteY0" fmla="*/ 5143503 h 5143503"/>
              <a:gd name="connsiteX1" fmla="*/ 449849 w 6562301"/>
              <a:gd name="connsiteY1" fmla="*/ 0 h 5143503"/>
              <a:gd name="connsiteX2" fmla="*/ 6562301 w 6562301"/>
              <a:gd name="connsiteY2" fmla="*/ 0 h 5143503"/>
              <a:gd name="connsiteX3" fmla="*/ 5276426 w 6562301"/>
              <a:gd name="connsiteY3" fmla="*/ 5143500 h 5143503"/>
              <a:gd name="connsiteX4" fmla="*/ 0 w 6562301"/>
              <a:gd name="connsiteY4" fmla="*/ 5143503 h 5143503"/>
              <a:gd name="connsiteX0" fmla="*/ 0 w 6325816"/>
              <a:gd name="connsiteY0" fmla="*/ 5244995 h 5244995"/>
              <a:gd name="connsiteX1" fmla="*/ 213364 w 6325816"/>
              <a:gd name="connsiteY1" fmla="*/ 0 h 5244995"/>
              <a:gd name="connsiteX2" fmla="*/ 6325816 w 6325816"/>
              <a:gd name="connsiteY2" fmla="*/ 0 h 5244995"/>
              <a:gd name="connsiteX3" fmla="*/ 5039941 w 6325816"/>
              <a:gd name="connsiteY3" fmla="*/ 5143500 h 5244995"/>
              <a:gd name="connsiteX4" fmla="*/ 0 w 6325816"/>
              <a:gd name="connsiteY4" fmla="*/ 5244995 h 5244995"/>
              <a:gd name="connsiteX0" fmla="*/ 0 w 6325816"/>
              <a:gd name="connsiteY0" fmla="*/ 5127952 h 5143500"/>
              <a:gd name="connsiteX1" fmla="*/ 213364 w 6325816"/>
              <a:gd name="connsiteY1" fmla="*/ 0 h 5143500"/>
              <a:gd name="connsiteX2" fmla="*/ 6325816 w 6325816"/>
              <a:gd name="connsiteY2" fmla="*/ 0 h 5143500"/>
              <a:gd name="connsiteX3" fmla="*/ 5039941 w 6325816"/>
              <a:gd name="connsiteY3" fmla="*/ 5143500 h 5143500"/>
              <a:gd name="connsiteX4" fmla="*/ 0 w 6325816"/>
              <a:gd name="connsiteY4" fmla="*/ 5127952 h 5143500"/>
              <a:gd name="connsiteX0" fmla="*/ 142681 w 6112452"/>
              <a:gd name="connsiteY0" fmla="*/ 5127952 h 5143500"/>
              <a:gd name="connsiteX1" fmla="*/ 0 w 6112452"/>
              <a:gd name="connsiteY1" fmla="*/ 0 h 5143500"/>
              <a:gd name="connsiteX2" fmla="*/ 6112452 w 6112452"/>
              <a:gd name="connsiteY2" fmla="*/ 0 h 5143500"/>
              <a:gd name="connsiteX3" fmla="*/ 4826577 w 6112452"/>
              <a:gd name="connsiteY3" fmla="*/ 5143500 h 5143500"/>
              <a:gd name="connsiteX4" fmla="*/ 142681 w 6112452"/>
              <a:gd name="connsiteY4" fmla="*/ 5127952 h 5143500"/>
              <a:gd name="connsiteX0" fmla="*/ 0 w 5969771"/>
              <a:gd name="connsiteY0" fmla="*/ 5127952 h 5143500"/>
              <a:gd name="connsiteX1" fmla="*/ 453543 w 5969771"/>
              <a:gd name="connsiteY1" fmla="*/ 212141 h 5143500"/>
              <a:gd name="connsiteX2" fmla="*/ 5969771 w 5969771"/>
              <a:gd name="connsiteY2" fmla="*/ 0 h 5143500"/>
              <a:gd name="connsiteX3" fmla="*/ 4683896 w 5969771"/>
              <a:gd name="connsiteY3" fmla="*/ 5143500 h 5143500"/>
              <a:gd name="connsiteX4" fmla="*/ 0 w 5969771"/>
              <a:gd name="connsiteY4" fmla="*/ 5127952 h 5143500"/>
              <a:gd name="connsiteX0" fmla="*/ 0 w 5969771"/>
              <a:gd name="connsiteY0" fmla="*/ 5135267 h 5150815"/>
              <a:gd name="connsiteX1" fmla="*/ 21946 w 5969771"/>
              <a:gd name="connsiteY1" fmla="*/ 0 h 5150815"/>
              <a:gd name="connsiteX2" fmla="*/ 5969771 w 5969771"/>
              <a:gd name="connsiteY2" fmla="*/ 7315 h 5150815"/>
              <a:gd name="connsiteX3" fmla="*/ 4683896 w 5969771"/>
              <a:gd name="connsiteY3" fmla="*/ 5150815 h 5150815"/>
              <a:gd name="connsiteX4" fmla="*/ 0 w 5969771"/>
              <a:gd name="connsiteY4" fmla="*/ 5135267 h 5150815"/>
              <a:gd name="connsiteX0" fmla="*/ 0 w 5969771"/>
              <a:gd name="connsiteY0" fmla="*/ 5135268 h 5150815"/>
              <a:gd name="connsiteX1" fmla="*/ 21946 w 5969771"/>
              <a:gd name="connsiteY1" fmla="*/ 0 h 5150815"/>
              <a:gd name="connsiteX2" fmla="*/ 5969771 w 5969771"/>
              <a:gd name="connsiteY2" fmla="*/ 7315 h 5150815"/>
              <a:gd name="connsiteX3" fmla="*/ 4683896 w 5969771"/>
              <a:gd name="connsiteY3" fmla="*/ 5150815 h 5150815"/>
              <a:gd name="connsiteX4" fmla="*/ 0 w 5969771"/>
              <a:gd name="connsiteY4" fmla="*/ 5135268 h 5150815"/>
              <a:gd name="connsiteX0" fmla="*/ 0 w 5991717"/>
              <a:gd name="connsiteY0" fmla="*/ 5135269 h 5150815"/>
              <a:gd name="connsiteX1" fmla="*/ 43892 w 5991717"/>
              <a:gd name="connsiteY1" fmla="*/ 0 h 5150815"/>
              <a:gd name="connsiteX2" fmla="*/ 5991717 w 5991717"/>
              <a:gd name="connsiteY2" fmla="*/ 7315 h 5150815"/>
              <a:gd name="connsiteX3" fmla="*/ 4705842 w 5991717"/>
              <a:gd name="connsiteY3" fmla="*/ 5150815 h 5150815"/>
              <a:gd name="connsiteX4" fmla="*/ 0 w 5991717"/>
              <a:gd name="connsiteY4" fmla="*/ 5135269 h 5150815"/>
              <a:gd name="connsiteX0" fmla="*/ 0 w 6379422"/>
              <a:gd name="connsiteY0" fmla="*/ 5024625 h 5150815"/>
              <a:gd name="connsiteX1" fmla="*/ 431597 w 6379422"/>
              <a:gd name="connsiteY1" fmla="*/ 0 h 5150815"/>
              <a:gd name="connsiteX2" fmla="*/ 6379422 w 6379422"/>
              <a:gd name="connsiteY2" fmla="*/ 7315 h 5150815"/>
              <a:gd name="connsiteX3" fmla="*/ 5093547 w 6379422"/>
              <a:gd name="connsiteY3" fmla="*/ 5150815 h 5150815"/>
              <a:gd name="connsiteX4" fmla="*/ 0 w 6379422"/>
              <a:gd name="connsiteY4" fmla="*/ 5024625 h 5150815"/>
              <a:gd name="connsiteX0" fmla="*/ 7315 w 5955140"/>
              <a:gd name="connsiteY0" fmla="*/ 5165708 h 5165708"/>
              <a:gd name="connsiteX1" fmla="*/ 7315 w 5955140"/>
              <a:gd name="connsiteY1" fmla="*/ 0 h 5165708"/>
              <a:gd name="connsiteX2" fmla="*/ 5955140 w 5955140"/>
              <a:gd name="connsiteY2" fmla="*/ 7315 h 5165708"/>
              <a:gd name="connsiteX3" fmla="*/ 4669265 w 5955140"/>
              <a:gd name="connsiteY3" fmla="*/ 5150815 h 5165708"/>
              <a:gd name="connsiteX4" fmla="*/ 7315 w 5955140"/>
              <a:gd name="connsiteY4" fmla="*/ 5165708 h 5165708"/>
              <a:gd name="connsiteX0" fmla="*/ 7315 w 5955140"/>
              <a:gd name="connsiteY0" fmla="*/ 5165709 h 5165709"/>
              <a:gd name="connsiteX1" fmla="*/ 7315 w 5955140"/>
              <a:gd name="connsiteY1" fmla="*/ 0 h 5165709"/>
              <a:gd name="connsiteX2" fmla="*/ 5955140 w 5955140"/>
              <a:gd name="connsiteY2" fmla="*/ 7315 h 5165709"/>
              <a:gd name="connsiteX3" fmla="*/ 4669265 w 5955140"/>
              <a:gd name="connsiteY3" fmla="*/ 5150815 h 5165709"/>
              <a:gd name="connsiteX4" fmla="*/ 7315 w 5955140"/>
              <a:gd name="connsiteY4" fmla="*/ 5165709 h 5165709"/>
              <a:gd name="connsiteX0" fmla="*/ 0 w 5955140"/>
              <a:gd name="connsiteY0" fmla="*/ 5165710 h 5165710"/>
              <a:gd name="connsiteX1" fmla="*/ 7315 w 5955140"/>
              <a:gd name="connsiteY1" fmla="*/ 0 h 5165710"/>
              <a:gd name="connsiteX2" fmla="*/ 5955140 w 5955140"/>
              <a:gd name="connsiteY2" fmla="*/ 7315 h 5165710"/>
              <a:gd name="connsiteX3" fmla="*/ 4669265 w 5955140"/>
              <a:gd name="connsiteY3" fmla="*/ 5150815 h 5165710"/>
              <a:gd name="connsiteX4" fmla="*/ 0 w 5955140"/>
              <a:gd name="connsiteY4" fmla="*/ 5165710 h 5165710"/>
              <a:gd name="connsiteX0" fmla="*/ 0 w 5955140"/>
              <a:gd name="connsiteY0" fmla="*/ 5165710 h 5165710"/>
              <a:gd name="connsiteX1" fmla="*/ 7315 w 5955140"/>
              <a:gd name="connsiteY1" fmla="*/ 0 h 5165710"/>
              <a:gd name="connsiteX2" fmla="*/ 5955140 w 5955140"/>
              <a:gd name="connsiteY2" fmla="*/ 7315 h 5165710"/>
              <a:gd name="connsiteX3" fmla="*/ 4659572 w 5955140"/>
              <a:gd name="connsiteY3" fmla="*/ 5158403 h 5165710"/>
              <a:gd name="connsiteX4" fmla="*/ 0 w 5955140"/>
              <a:gd name="connsiteY4" fmla="*/ 5165710 h 516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5140" h="5165710">
                <a:moveTo>
                  <a:pt x="0" y="5165710"/>
                </a:moveTo>
                <a:cubicBezTo>
                  <a:pt x="7315" y="3453954"/>
                  <a:pt x="0" y="1711756"/>
                  <a:pt x="7315" y="0"/>
                </a:cubicBezTo>
                <a:lnTo>
                  <a:pt x="5955140" y="7315"/>
                </a:lnTo>
                <a:lnTo>
                  <a:pt x="4659572" y="5158403"/>
                </a:lnTo>
                <a:lnTo>
                  <a:pt x="0" y="5165710"/>
                </a:lnTo>
                <a:close/>
              </a:path>
            </a:pathLst>
          </a:custGeom>
          <a:solidFill>
            <a:srgbClr val="007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pic>
        <p:nvPicPr>
          <p:cNvPr id="5" name="Picture 4">
            <a:extLst>
              <a:ext uri="{FF2B5EF4-FFF2-40B4-BE49-F238E27FC236}">
                <a16:creationId xmlns:a16="http://schemas.microsoft.com/office/drawing/2014/main" id="{E6F0238B-4E0D-194C-8AA3-9BF63CF08B7A}"/>
              </a:ext>
            </a:extLst>
          </p:cNvPr>
          <p:cNvPicPr>
            <a:picLocks noChangeAspect="1"/>
          </p:cNvPicPr>
          <p:nvPr userDrawn="1"/>
        </p:nvPicPr>
        <p:blipFill>
          <a:blip r:embed="rId7"/>
          <a:stretch>
            <a:fillRect/>
          </a:stretch>
        </p:blipFill>
        <p:spPr>
          <a:xfrm>
            <a:off x="9795434" y="6064893"/>
            <a:ext cx="1967715" cy="628576"/>
          </a:xfrm>
          <a:prstGeom prst="rect">
            <a:avLst/>
          </a:prstGeom>
        </p:spPr>
      </p:pic>
      <p:sp>
        <p:nvSpPr>
          <p:cNvPr id="2" name="TextBox 1">
            <a:extLst>
              <a:ext uri="{FF2B5EF4-FFF2-40B4-BE49-F238E27FC236}">
                <a16:creationId xmlns:a16="http://schemas.microsoft.com/office/drawing/2014/main" id="{A88DFBE1-2F48-4B5C-B6FE-71000A0E7291}"/>
              </a:ext>
            </a:extLst>
          </p:cNvPr>
          <p:cNvSpPr txBox="1"/>
          <p:nvPr userDrawn="1"/>
        </p:nvSpPr>
        <p:spPr>
          <a:xfrm>
            <a:off x="5928659" y="6194515"/>
            <a:ext cx="3932862" cy="369332"/>
          </a:xfrm>
          <a:prstGeom prst="rect">
            <a:avLst/>
          </a:prstGeom>
          <a:noFill/>
        </p:spPr>
        <p:txBody>
          <a:bodyPr wrap="square" rtlCol="0">
            <a:spAutoFit/>
          </a:bodyPr>
          <a:lstStyle/>
          <a:p>
            <a:r>
              <a:rPr lang="en-US" b="1" dirty="0">
                <a:solidFill>
                  <a:schemeClr val="accent2">
                    <a:lumMod val="50000"/>
                  </a:schemeClr>
                </a:solidFill>
              </a:rPr>
              <a:t>Quality Consultants </a:t>
            </a:r>
            <a:r>
              <a:rPr lang="en-US" dirty="0">
                <a:solidFill>
                  <a:schemeClr val="bg1"/>
                </a:solidFill>
              </a:rPr>
              <a:t>in partnership with </a:t>
            </a:r>
          </a:p>
        </p:txBody>
      </p:sp>
    </p:spTree>
    <p:extLst>
      <p:ext uri="{BB962C8B-B14F-4D97-AF65-F5344CB8AC3E}">
        <p14:creationId xmlns:p14="http://schemas.microsoft.com/office/powerpoint/2010/main" val="1695933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E010C82-28DC-482E-B945-641207B219C2}"/>
              </a:ext>
            </a:extLst>
          </p:cNvPr>
          <p:cNvSpPr txBox="1"/>
          <p:nvPr userDrawn="1"/>
        </p:nvSpPr>
        <p:spPr>
          <a:xfrm>
            <a:off x="5928659" y="6194515"/>
            <a:ext cx="3932862" cy="369332"/>
          </a:xfrm>
          <a:prstGeom prst="rect">
            <a:avLst/>
          </a:prstGeom>
          <a:noFill/>
        </p:spPr>
        <p:txBody>
          <a:bodyPr wrap="square" rtlCol="0">
            <a:spAutoFit/>
          </a:bodyPr>
          <a:lstStyle/>
          <a:p>
            <a:r>
              <a:rPr lang="en-US" b="1" dirty="0">
                <a:solidFill>
                  <a:srgbClr val="632523"/>
                </a:solidFill>
              </a:rPr>
              <a:t>Quality Consultants </a:t>
            </a:r>
            <a:r>
              <a:rPr lang="en-US" dirty="0">
                <a:solidFill>
                  <a:srgbClr val="9A9735"/>
                </a:solidFill>
              </a:rPr>
              <a:t>in partnership with </a:t>
            </a:r>
          </a:p>
        </p:txBody>
      </p:sp>
      <p:pic>
        <p:nvPicPr>
          <p:cNvPr id="7" name="Picture 2" descr="C:\Users\Francisco_PC\Creative Cloud Files\Kepner Tregoe\Power Point\logo2-0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4446" y="6316697"/>
            <a:ext cx="934933" cy="406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5"/>
          <a:stretch>
            <a:fillRect/>
          </a:stretch>
        </p:blipFill>
        <p:spPr>
          <a:xfrm>
            <a:off x="1" y="-1314"/>
            <a:ext cx="3549707" cy="6860627"/>
          </a:xfrm>
          <a:prstGeom prst="rect">
            <a:avLst/>
          </a:prstGeom>
        </p:spPr>
      </p:pic>
      <p:pic>
        <p:nvPicPr>
          <p:cNvPr id="10" name="Picture 9">
            <a:extLst>
              <a:ext uri="{FF2B5EF4-FFF2-40B4-BE49-F238E27FC236}">
                <a16:creationId xmlns:a16="http://schemas.microsoft.com/office/drawing/2014/main" id="{0862E84A-CB88-4D84-9060-5734D30B83C0}"/>
              </a:ext>
            </a:extLst>
          </p:cNvPr>
          <p:cNvPicPr>
            <a:picLocks noChangeAspect="1"/>
          </p:cNvPicPr>
          <p:nvPr userDrawn="1"/>
        </p:nvPicPr>
        <p:blipFill>
          <a:blip r:embed="rId6"/>
          <a:stretch>
            <a:fillRect/>
          </a:stretch>
        </p:blipFill>
        <p:spPr>
          <a:xfrm>
            <a:off x="9795434" y="6070420"/>
            <a:ext cx="1922170" cy="610975"/>
          </a:xfrm>
          <a:prstGeom prst="rect">
            <a:avLst/>
          </a:prstGeom>
        </p:spPr>
      </p:pic>
    </p:spTree>
    <p:extLst>
      <p:ext uri="{BB962C8B-B14F-4D97-AF65-F5344CB8AC3E}">
        <p14:creationId xmlns:p14="http://schemas.microsoft.com/office/powerpoint/2010/main" val="1237758782"/>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
          <p:cNvSpPr/>
          <p:nvPr userDrawn="1"/>
        </p:nvSpPr>
        <p:spPr>
          <a:xfrm>
            <a:off x="0" y="0"/>
            <a:ext cx="12192000" cy="6858000"/>
          </a:xfrm>
          <a:prstGeom prst="rect">
            <a:avLst/>
          </a:prstGeom>
          <a:solidFill>
            <a:srgbClr val="F08B1D"/>
          </a:solidFill>
          <a:ln>
            <a:solidFill>
              <a:srgbClr val="F08B1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pic>
        <p:nvPicPr>
          <p:cNvPr id="4" name="Picture 3">
            <a:extLst>
              <a:ext uri="{FF2B5EF4-FFF2-40B4-BE49-F238E27FC236}">
                <a16:creationId xmlns:a16="http://schemas.microsoft.com/office/drawing/2014/main" id="{D24D0A6D-97F2-7849-A4A6-9CDA328D57F5}"/>
              </a:ext>
            </a:extLst>
          </p:cNvPr>
          <p:cNvPicPr>
            <a:picLocks noChangeAspect="1"/>
          </p:cNvPicPr>
          <p:nvPr userDrawn="1"/>
        </p:nvPicPr>
        <p:blipFill>
          <a:blip r:embed="rId5"/>
          <a:stretch>
            <a:fillRect/>
          </a:stretch>
        </p:blipFill>
        <p:spPr>
          <a:xfrm>
            <a:off x="226519" y="5756626"/>
            <a:ext cx="2477412" cy="791396"/>
          </a:xfrm>
          <a:prstGeom prst="rect">
            <a:avLst/>
          </a:prstGeom>
        </p:spPr>
      </p:pic>
    </p:spTree>
    <p:extLst>
      <p:ext uri="{BB962C8B-B14F-4D97-AF65-F5344CB8AC3E}">
        <p14:creationId xmlns:p14="http://schemas.microsoft.com/office/powerpoint/2010/main" val="40378165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9236384" y="6336850"/>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15A07-77CF-44AE-90B0-3AEE0296501F}" type="slidenum">
              <a:rPr lang="en-AU" smtClean="0"/>
              <a:pPr/>
              <a:t>‹#›</a:t>
            </a:fld>
            <a:endParaRPr lang="en-AU"/>
          </a:p>
        </p:txBody>
      </p:sp>
      <p:pic>
        <p:nvPicPr>
          <p:cNvPr id="5" name="Picture 4">
            <a:extLst>
              <a:ext uri="{FF2B5EF4-FFF2-40B4-BE49-F238E27FC236}">
                <a16:creationId xmlns:a16="http://schemas.microsoft.com/office/drawing/2014/main" id="{DB4BC7ED-8FB7-4466-9698-560B7C28C45C}"/>
              </a:ext>
            </a:extLst>
          </p:cNvPr>
          <p:cNvPicPr>
            <a:picLocks noChangeAspect="1"/>
          </p:cNvPicPr>
          <p:nvPr userDrawn="1"/>
        </p:nvPicPr>
        <p:blipFill>
          <a:blip r:embed="rId6"/>
          <a:stretch>
            <a:fillRect/>
          </a:stretch>
        </p:blipFill>
        <p:spPr>
          <a:xfrm>
            <a:off x="9795434" y="6064893"/>
            <a:ext cx="1967715" cy="628576"/>
          </a:xfrm>
          <a:prstGeom prst="rect">
            <a:avLst/>
          </a:prstGeom>
        </p:spPr>
      </p:pic>
      <p:sp>
        <p:nvSpPr>
          <p:cNvPr id="6" name="TextBox 5">
            <a:extLst>
              <a:ext uri="{FF2B5EF4-FFF2-40B4-BE49-F238E27FC236}">
                <a16:creationId xmlns:a16="http://schemas.microsoft.com/office/drawing/2014/main" id="{55766388-9B5D-44E9-8B8F-FA2A5FB797C2}"/>
              </a:ext>
            </a:extLst>
          </p:cNvPr>
          <p:cNvSpPr txBox="1"/>
          <p:nvPr userDrawn="1"/>
        </p:nvSpPr>
        <p:spPr>
          <a:xfrm>
            <a:off x="5928659" y="6194515"/>
            <a:ext cx="3932862" cy="369332"/>
          </a:xfrm>
          <a:prstGeom prst="rect">
            <a:avLst/>
          </a:prstGeom>
          <a:noFill/>
        </p:spPr>
        <p:txBody>
          <a:bodyPr wrap="square" rtlCol="0">
            <a:spAutoFit/>
          </a:bodyPr>
          <a:lstStyle/>
          <a:p>
            <a:r>
              <a:rPr lang="en-US" b="1" dirty="0">
                <a:solidFill>
                  <a:srgbClr val="632523"/>
                </a:solidFill>
              </a:rPr>
              <a:t>Quality Consultants </a:t>
            </a:r>
            <a:r>
              <a:rPr lang="en-US" dirty="0">
                <a:solidFill>
                  <a:schemeClr val="bg1"/>
                </a:solidFill>
              </a:rPr>
              <a:t>in partnership with </a:t>
            </a:r>
          </a:p>
        </p:txBody>
      </p:sp>
    </p:spTree>
    <p:extLst>
      <p:ext uri="{BB962C8B-B14F-4D97-AF65-F5344CB8AC3E}">
        <p14:creationId xmlns:p14="http://schemas.microsoft.com/office/powerpoint/2010/main" val="31612628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725" r:id="rId4"/>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BD18F3-1376-514F-AB12-ACB69C0FBCDA}"/>
              </a:ext>
            </a:extLst>
          </p:cNvPr>
          <p:cNvPicPr>
            <a:picLocks noChangeAspect="1"/>
          </p:cNvPicPr>
          <p:nvPr userDrawn="1"/>
        </p:nvPicPr>
        <p:blipFill>
          <a:blip r:embed="rId46"/>
          <a:stretch>
            <a:fillRect/>
          </a:stretch>
        </p:blipFill>
        <p:spPr>
          <a:xfrm>
            <a:off x="9795434" y="6070420"/>
            <a:ext cx="1922170" cy="610975"/>
          </a:xfrm>
          <a:prstGeom prst="rect">
            <a:avLst/>
          </a:prstGeom>
        </p:spPr>
      </p:pic>
      <p:sp>
        <p:nvSpPr>
          <p:cNvPr id="14" name="Rectangle 2"/>
          <p:cNvSpPr/>
          <p:nvPr userDrawn="1"/>
        </p:nvSpPr>
        <p:spPr>
          <a:xfrm>
            <a:off x="1" y="-3"/>
            <a:ext cx="343593" cy="6858003"/>
          </a:xfrm>
          <a:prstGeom prst="rect">
            <a:avLst/>
          </a:prstGeom>
          <a:solidFill>
            <a:srgbClr val="0076A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6" name="TextBox 5">
            <a:extLst>
              <a:ext uri="{FF2B5EF4-FFF2-40B4-BE49-F238E27FC236}">
                <a16:creationId xmlns:a16="http://schemas.microsoft.com/office/drawing/2014/main" id="{560AC8FE-8A5E-4C9C-BA59-5AAB4D153673}"/>
              </a:ext>
            </a:extLst>
          </p:cNvPr>
          <p:cNvSpPr txBox="1"/>
          <p:nvPr userDrawn="1"/>
        </p:nvSpPr>
        <p:spPr>
          <a:xfrm>
            <a:off x="5928659" y="6194515"/>
            <a:ext cx="3932862" cy="369332"/>
          </a:xfrm>
          <a:prstGeom prst="rect">
            <a:avLst/>
          </a:prstGeom>
          <a:noFill/>
        </p:spPr>
        <p:txBody>
          <a:bodyPr wrap="square" rtlCol="0">
            <a:spAutoFit/>
          </a:bodyPr>
          <a:lstStyle/>
          <a:p>
            <a:r>
              <a:rPr lang="en-US" b="1" dirty="0">
                <a:solidFill>
                  <a:schemeClr val="accent5">
                    <a:lumMod val="75000"/>
                  </a:schemeClr>
                </a:solidFill>
              </a:rPr>
              <a:t>Quality Consultants </a:t>
            </a:r>
            <a:r>
              <a:rPr lang="en-US" dirty="0">
                <a:solidFill>
                  <a:srgbClr val="9A9735"/>
                </a:solidFill>
              </a:rPr>
              <a:t>in partnership with </a:t>
            </a:r>
          </a:p>
        </p:txBody>
      </p:sp>
    </p:spTree>
    <p:extLst>
      <p:ext uri="{BB962C8B-B14F-4D97-AF65-F5344CB8AC3E}">
        <p14:creationId xmlns:p14="http://schemas.microsoft.com/office/powerpoint/2010/main" val="141174732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 id="2147483716" r:id="rId39"/>
    <p:sldLayoutId id="2147483717" r:id="rId40"/>
    <p:sldLayoutId id="2147483718" r:id="rId41"/>
    <p:sldLayoutId id="2147483719" r:id="rId42"/>
    <p:sldLayoutId id="2147483720" r:id="rId43"/>
    <p:sldLayoutId id="2147483721" r:id="rId44"/>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76A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380346"/>
      </p:ext>
    </p:extLst>
  </p:cSld>
  <p:clrMap bg1="lt1" tx1="dk1" bg2="lt2" tx2="dk2" accent1="accent1" accent2="accent2" accent3="accent3" accent4="accent4" accent5="accent5" accent6="accent6" hlink="hlink" folHlink="folHlink"/>
  <p:sldLayoutIdLst>
    <p:sldLayoutId id="2147483723" r:id="rId1"/>
    <p:sldLayoutId id="2147483724" r:id="rId2"/>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image" Target="../media/image56.JPG"/></Relationships>
</file>

<file path=ppt/slides/_rels/slide2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image" Target="../media/image5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58.jpeg"/></Relationships>
</file>

<file path=ppt/slides/_rels/slide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4533959-E492-4B9B-AA00-E70AFE825323}"/>
              </a:ext>
            </a:extLst>
          </p:cNvPr>
          <p:cNvSpPr>
            <a:spLocks noGrp="1"/>
          </p:cNvSpPr>
          <p:nvPr>
            <p:ph type="title"/>
          </p:nvPr>
        </p:nvSpPr>
        <p:spPr/>
        <p:txBody>
          <a:bodyPr/>
          <a:lstStyle/>
          <a:p>
            <a:r>
              <a:rPr lang="en-US" dirty="0"/>
              <a:t>Root cause problem solving…the heart of </a:t>
            </a:r>
            <a:br>
              <a:rPr lang="en-US" dirty="0"/>
            </a:br>
            <a:r>
              <a:rPr lang="en-US" dirty="0"/>
              <a:t>a lean transformation</a:t>
            </a:r>
            <a:br>
              <a:rPr lang="en-US" sz="7200" dirty="0"/>
            </a:br>
            <a:endParaRPr lang="en-US" dirty="0"/>
          </a:p>
        </p:txBody>
      </p:sp>
    </p:spTree>
    <p:extLst>
      <p:ext uri="{BB962C8B-B14F-4D97-AF65-F5344CB8AC3E}">
        <p14:creationId xmlns:p14="http://schemas.microsoft.com/office/powerpoint/2010/main" val="330245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94CCE0A4-15E0-4F84-88E6-223625D3F1E6}"/>
              </a:ext>
            </a:extLst>
          </p:cNvPr>
          <p:cNvGraphicFramePr/>
          <p:nvPr>
            <p:extLst>
              <p:ext uri="{D42A27DB-BD31-4B8C-83A1-F6EECF244321}">
                <p14:modId xmlns:p14="http://schemas.microsoft.com/office/powerpoint/2010/main" val="2876662334"/>
              </p:ext>
            </p:extLst>
          </p:nvPr>
        </p:nvGraphicFramePr>
        <p:xfrm>
          <a:off x="633125" y="2022314"/>
          <a:ext cx="6135881" cy="4119072"/>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7A29F886-5841-41CF-92DA-760217E6ED6A}"/>
              </a:ext>
            </a:extLst>
          </p:cNvPr>
          <p:cNvSpPr>
            <a:spLocks noGrp="1"/>
          </p:cNvSpPr>
          <p:nvPr>
            <p:ph idx="1"/>
          </p:nvPr>
        </p:nvSpPr>
        <p:spPr>
          <a:xfrm>
            <a:off x="564447" y="1346203"/>
            <a:ext cx="9847420" cy="4795183"/>
          </a:xfrm>
        </p:spPr>
        <p:txBody>
          <a:bodyPr/>
          <a:lstStyle/>
          <a:p>
            <a:pPr marL="0" indent="0">
              <a:buNone/>
            </a:pPr>
            <a:r>
              <a:rPr lang="en-US" dirty="0"/>
              <a:t>Lean is not working very well in many places</a:t>
            </a:r>
          </a:p>
          <a:p>
            <a:pPr marL="434349" indent="-342900"/>
            <a:r>
              <a:rPr lang="en-US" sz="2400" dirty="0"/>
              <a:t>70% are trying, few are succeeding. Of this 70%... </a:t>
            </a:r>
          </a:p>
          <a:p>
            <a:pPr marL="0" indent="0">
              <a:buNone/>
            </a:pPr>
            <a:endParaRPr lang="en-US" dirty="0"/>
          </a:p>
          <a:p>
            <a:pPr marL="0" indent="0">
              <a:buNone/>
            </a:pPr>
            <a:endParaRPr lang="en-US" dirty="0"/>
          </a:p>
          <a:p>
            <a:pPr marL="0" indent="0">
              <a:buNone/>
            </a:pPr>
            <a:endParaRPr lang="en-US" dirty="0"/>
          </a:p>
          <a:p>
            <a:pPr marL="0" indent="0" algn="r">
              <a:buNone/>
            </a:pPr>
            <a:r>
              <a:rPr lang="en-US" sz="3200" b="1" dirty="0">
                <a:solidFill>
                  <a:srgbClr val="9B9835"/>
                </a:solidFill>
              </a:rPr>
              <a:t>Just why is this?</a:t>
            </a:r>
          </a:p>
          <a:p>
            <a:pPr marL="800100" lvl="1" indent="-342900">
              <a:buFont typeface="Arial" panose="020B0604020202020204" pitchFamily="34" charset="0"/>
              <a:buChar char="•"/>
            </a:pPr>
            <a:endParaRPr lang="en-US" dirty="0"/>
          </a:p>
          <a:p>
            <a:endParaRPr lang="en-US" dirty="0"/>
          </a:p>
          <a:p>
            <a:endParaRPr lang="en-US" dirty="0"/>
          </a:p>
        </p:txBody>
      </p:sp>
      <p:sp>
        <p:nvSpPr>
          <p:cNvPr id="2" name="Title 1">
            <a:extLst>
              <a:ext uri="{FF2B5EF4-FFF2-40B4-BE49-F238E27FC236}">
                <a16:creationId xmlns:a16="http://schemas.microsoft.com/office/drawing/2014/main" id="{2D71C9ED-253C-43C1-8266-BF0AFCDC81C3}"/>
              </a:ext>
            </a:extLst>
          </p:cNvPr>
          <p:cNvSpPr>
            <a:spLocks noGrp="1"/>
          </p:cNvSpPr>
          <p:nvPr>
            <p:ph type="title"/>
          </p:nvPr>
        </p:nvSpPr>
        <p:spPr/>
        <p:txBody>
          <a:bodyPr>
            <a:noAutofit/>
          </a:bodyPr>
          <a:lstStyle/>
          <a:p>
            <a:pPr algn="ctr"/>
            <a:r>
              <a:rPr lang="en-US" dirty="0"/>
              <a:t>But there are issues…</a:t>
            </a:r>
          </a:p>
        </p:txBody>
      </p:sp>
    </p:spTree>
    <p:extLst>
      <p:ext uri="{BB962C8B-B14F-4D97-AF65-F5344CB8AC3E}">
        <p14:creationId xmlns:p14="http://schemas.microsoft.com/office/powerpoint/2010/main" val="29038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61FAA7-4FD3-4358-AA6D-8EF3652B5059}"/>
              </a:ext>
            </a:extLst>
          </p:cNvPr>
          <p:cNvSpPr>
            <a:spLocks noGrp="1"/>
          </p:cNvSpPr>
          <p:nvPr>
            <p:ph idx="1"/>
          </p:nvPr>
        </p:nvSpPr>
        <p:spPr>
          <a:xfrm>
            <a:off x="564446" y="1346203"/>
            <a:ext cx="6988959" cy="4795183"/>
          </a:xfrm>
        </p:spPr>
        <p:txBody>
          <a:bodyPr/>
          <a:lstStyle/>
          <a:p>
            <a:pPr marL="0" indent="0">
              <a:buNone/>
            </a:pPr>
            <a:r>
              <a:rPr lang="en-US" b="1" dirty="0"/>
              <a:t>There are many issues, but the six biggies:</a:t>
            </a:r>
          </a:p>
          <a:p>
            <a:pPr marL="342900" indent="-342900">
              <a:buFont typeface="+mj-lt"/>
              <a:buAutoNum type="arabicPeriod"/>
            </a:pPr>
            <a:r>
              <a:rPr lang="en-US" sz="2400" dirty="0"/>
              <a:t>Thinking of lean as a “tools” issue</a:t>
            </a:r>
          </a:p>
          <a:p>
            <a:pPr marL="342900" indent="-342900">
              <a:buFont typeface="+mj-lt"/>
              <a:buAutoNum type="arabicPeriod"/>
            </a:pPr>
            <a:r>
              <a:rPr lang="en-US" sz="2400" dirty="0"/>
              <a:t>Copying, sometimes called benchmarking</a:t>
            </a:r>
          </a:p>
          <a:p>
            <a:pPr marL="342900" indent="-342900">
              <a:buFont typeface="+mj-lt"/>
              <a:buAutoNum type="arabicPeriod"/>
            </a:pPr>
            <a:r>
              <a:rPr lang="en-US" sz="2400" dirty="0"/>
              <a:t>Trying a staff-led, staff taught program</a:t>
            </a:r>
          </a:p>
          <a:p>
            <a:pPr marL="342900" indent="-342900">
              <a:buFont typeface="+mj-lt"/>
              <a:buAutoNum type="arabicPeriod"/>
            </a:pPr>
            <a:r>
              <a:rPr lang="en-US" sz="2400" dirty="0"/>
              <a:t>Using a “bolt on” philosophy</a:t>
            </a:r>
          </a:p>
          <a:p>
            <a:pPr marL="342900" indent="-342900">
              <a:buFont typeface="+mj-lt"/>
              <a:buAutoNum type="arabicPeriod"/>
            </a:pPr>
            <a:r>
              <a:rPr lang="en-US" sz="2400" dirty="0"/>
              <a:t>Improperly integrating the management team</a:t>
            </a:r>
          </a:p>
          <a:p>
            <a:pPr marL="800100" lvl="1" indent="-342900">
              <a:buFont typeface="Arial" panose="020B0604020202020204" pitchFamily="34" charset="0"/>
              <a:buChar char="•"/>
            </a:pPr>
            <a:r>
              <a:rPr lang="en-US" dirty="0"/>
              <a:t>Commitment issues</a:t>
            </a:r>
          </a:p>
          <a:p>
            <a:pPr marL="800100" lvl="1" indent="-342900">
              <a:buFont typeface="Arial" panose="020B0604020202020204" pitchFamily="34" charset="0"/>
              <a:buChar char="•"/>
            </a:pPr>
            <a:r>
              <a:rPr lang="en-US" dirty="0"/>
              <a:t>Leadership deficiencies</a:t>
            </a:r>
          </a:p>
          <a:p>
            <a:pPr marL="342900" indent="-342900">
              <a:buFont typeface="+mj-lt"/>
              <a:buAutoNum type="arabicPeriod"/>
            </a:pPr>
            <a:r>
              <a:rPr lang="en-US" sz="2400" dirty="0"/>
              <a:t>A management system completely dominated by short-term, bottom-line thinking</a:t>
            </a:r>
          </a:p>
          <a:p>
            <a:endParaRPr lang="en-US" dirty="0"/>
          </a:p>
          <a:p>
            <a:endParaRPr lang="en-US" dirty="0"/>
          </a:p>
        </p:txBody>
      </p:sp>
      <p:sp>
        <p:nvSpPr>
          <p:cNvPr id="2" name="Title 1">
            <a:extLst>
              <a:ext uri="{FF2B5EF4-FFF2-40B4-BE49-F238E27FC236}">
                <a16:creationId xmlns:a16="http://schemas.microsoft.com/office/drawing/2014/main" id="{2D71C9ED-253C-43C1-8266-BF0AFCDC81C3}"/>
              </a:ext>
            </a:extLst>
          </p:cNvPr>
          <p:cNvSpPr>
            <a:spLocks noGrp="1"/>
          </p:cNvSpPr>
          <p:nvPr>
            <p:ph type="title"/>
          </p:nvPr>
        </p:nvSpPr>
        <p:spPr/>
        <p:txBody>
          <a:bodyPr>
            <a:noAutofit/>
          </a:bodyPr>
          <a:lstStyle/>
          <a:p>
            <a:pPr algn="ctr"/>
            <a:r>
              <a:rPr lang="en-US" dirty="0"/>
              <a:t>Just why are these lean transformations not effective?</a:t>
            </a:r>
          </a:p>
        </p:txBody>
      </p:sp>
      <p:pic>
        <p:nvPicPr>
          <p:cNvPr id="7" name="Picture 6">
            <a:extLst>
              <a:ext uri="{FF2B5EF4-FFF2-40B4-BE49-F238E27FC236}">
                <a16:creationId xmlns:a16="http://schemas.microsoft.com/office/drawing/2014/main" id="{C0E4C25A-7183-47B9-8A15-E5E4912D0127}"/>
              </a:ext>
            </a:extLst>
          </p:cNvPr>
          <p:cNvPicPr>
            <a:picLocks noChangeAspect="1"/>
          </p:cNvPicPr>
          <p:nvPr/>
        </p:nvPicPr>
        <p:blipFill rotWithShape="1">
          <a:blip r:embed="rId3"/>
          <a:srcRect l="26425" t="35514" r="43715" b="30218"/>
          <a:stretch/>
        </p:blipFill>
        <p:spPr>
          <a:xfrm>
            <a:off x="7553405" y="2469794"/>
            <a:ext cx="3947081" cy="2548000"/>
          </a:xfrm>
          <a:prstGeom prst="rect">
            <a:avLst/>
          </a:prstGeom>
        </p:spPr>
      </p:pic>
    </p:spTree>
    <p:extLst>
      <p:ext uri="{BB962C8B-B14F-4D97-AF65-F5344CB8AC3E}">
        <p14:creationId xmlns:p14="http://schemas.microsoft.com/office/powerpoint/2010/main" val="355326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9A456A-0817-41E6-BA54-30DD4D048932}"/>
              </a:ext>
            </a:extLst>
          </p:cNvPr>
          <p:cNvSpPr>
            <a:spLocks noGrp="1"/>
          </p:cNvSpPr>
          <p:nvPr>
            <p:ph idx="1"/>
          </p:nvPr>
        </p:nvSpPr>
        <p:spPr>
          <a:xfrm>
            <a:off x="564447" y="1346203"/>
            <a:ext cx="7868927" cy="4795183"/>
          </a:xfrm>
        </p:spPr>
        <p:txBody>
          <a:bodyPr/>
          <a:lstStyle/>
          <a:p>
            <a:r>
              <a:rPr lang="en-US" sz="2400" dirty="0"/>
              <a:t>There is not fundamental weakness in </a:t>
            </a:r>
            <a:r>
              <a:rPr lang="en-US" sz="2400" i="1" dirty="0"/>
              <a:t>what</a:t>
            </a:r>
            <a:r>
              <a:rPr lang="en-US" sz="2400" dirty="0"/>
              <a:t> the TPS is, rather the weakness is </a:t>
            </a:r>
            <a:r>
              <a:rPr lang="en-US" sz="2400" i="1" dirty="0"/>
              <a:t>how </a:t>
            </a:r>
            <a:r>
              <a:rPr lang="en-US" sz="2400" dirty="0"/>
              <a:t>people go about transforming their business to a lean enterprise </a:t>
            </a:r>
          </a:p>
          <a:p>
            <a:pPr marL="0" indent="0">
              <a:buNone/>
            </a:pPr>
            <a:br>
              <a:rPr lang="en-US" sz="2400" dirty="0"/>
            </a:br>
            <a:r>
              <a:rPr lang="en-US" sz="2400" dirty="0"/>
              <a:t>	</a:t>
            </a:r>
            <a:r>
              <a:rPr lang="en-US" sz="2400" b="1" dirty="0">
                <a:solidFill>
                  <a:srgbClr val="9A9735"/>
                </a:solidFill>
              </a:rPr>
              <a:t>It is a matter of execution.</a:t>
            </a:r>
          </a:p>
          <a:p>
            <a:endParaRPr lang="en-US" b="1" dirty="0"/>
          </a:p>
          <a:p>
            <a:r>
              <a:rPr lang="en-US" sz="2400" dirty="0"/>
              <a:t>Those who are not achieving success in their lean transformations are simply failing to do what Toyota did</a:t>
            </a:r>
          </a:p>
          <a:p>
            <a:pPr marL="742950" lvl="1" indent="-285750">
              <a:buFont typeface="Arial" panose="020B0604020202020204" pitchFamily="34" charset="0"/>
              <a:buChar char="•"/>
            </a:pPr>
            <a:r>
              <a:rPr lang="en-US" sz="1800" dirty="0"/>
              <a:t>Taiichi Ohno said, “The TPS was developed out of necessity” </a:t>
            </a:r>
          </a:p>
          <a:p>
            <a:pPr marL="742950" lvl="1" indent="-285750">
              <a:buFont typeface="Arial" panose="020B0604020202020204" pitchFamily="34" charset="0"/>
              <a:buChar char="•"/>
            </a:pPr>
            <a:r>
              <a:rPr lang="en-US" sz="1800" dirty="0"/>
              <a:t>Hence you need to find “your necessity” so you can become “better, faster and cheaper”</a:t>
            </a:r>
          </a:p>
          <a:p>
            <a:pPr marL="742950" lvl="1" indent="-285750">
              <a:buFont typeface="Arial" panose="020B0604020202020204" pitchFamily="34" charset="0"/>
              <a:buChar char="•"/>
            </a:pPr>
            <a:r>
              <a:rPr lang="en-US" sz="1800" dirty="0"/>
              <a:t>Then the task is to develop processes and procedures to reach those goals</a:t>
            </a:r>
          </a:p>
          <a:p>
            <a:endParaRPr lang="en-US" dirty="0"/>
          </a:p>
          <a:p>
            <a:endParaRPr lang="en-US" dirty="0"/>
          </a:p>
        </p:txBody>
      </p:sp>
      <p:sp>
        <p:nvSpPr>
          <p:cNvPr id="2" name="Title 1">
            <a:extLst>
              <a:ext uri="{FF2B5EF4-FFF2-40B4-BE49-F238E27FC236}">
                <a16:creationId xmlns:a16="http://schemas.microsoft.com/office/drawing/2014/main" id="{2D71C9ED-253C-43C1-8266-BF0AFCDC81C3}"/>
              </a:ext>
            </a:extLst>
          </p:cNvPr>
          <p:cNvSpPr>
            <a:spLocks noGrp="1"/>
          </p:cNvSpPr>
          <p:nvPr>
            <p:ph type="title"/>
          </p:nvPr>
        </p:nvSpPr>
        <p:spPr/>
        <p:txBody>
          <a:bodyPr>
            <a:noAutofit/>
          </a:bodyPr>
          <a:lstStyle/>
          <a:p>
            <a:pPr algn="ctr"/>
            <a:r>
              <a:rPr lang="en-US" dirty="0"/>
              <a:t>Summarizing the issues</a:t>
            </a:r>
          </a:p>
        </p:txBody>
      </p:sp>
      <p:grpSp>
        <p:nvGrpSpPr>
          <p:cNvPr id="7" name="Group 6">
            <a:extLst>
              <a:ext uri="{FF2B5EF4-FFF2-40B4-BE49-F238E27FC236}">
                <a16:creationId xmlns:a16="http://schemas.microsoft.com/office/drawing/2014/main" id="{69BC7D98-A087-484A-B209-236A75836E68}"/>
              </a:ext>
            </a:extLst>
          </p:cNvPr>
          <p:cNvGrpSpPr/>
          <p:nvPr/>
        </p:nvGrpSpPr>
        <p:grpSpPr>
          <a:xfrm>
            <a:off x="8571433" y="2341548"/>
            <a:ext cx="2521009" cy="2414701"/>
            <a:chOff x="8400516" y="2503918"/>
            <a:chExt cx="2837204" cy="2717562"/>
          </a:xfrm>
        </p:grpSpPr>
        <p:sp>
          <p:nvSpPr>
            <p:cNvPr id="5" name="Multiplication Sign 4">
              <a:extLst>
                <a:ext uri="{FF2B5EF4-FFF2-40B4-BE49-F238E27FC236}">
                  <a16:creationId xmlns:a16="http://schemas.microsoft.com/office/drawing/2014/main" id="{45A30133-A96B-4B9D-A757-B45D61347F35}"/>
                </a:ext>
              </a:extLst>
            </p:cNvPr>
            <p:cNvSpPr/>
            <p:nvPr/>
          </p:nvSpPr>
          <p:spPr>
            <a:xfrm>
              <a:off x="8400516" y="2503918"/>
              <a:ext cx="2837204" cy="2717562"/>
            </a:xfrm>
            <a:prstGeom prst="mathMultipl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E98C3A2-6675-459E-ACBB-839DA0A44E5E}"/>
                </a:ext>
              </a:extLst>
            </p:cNvPr>
            <p:cNvSpPr/>
            <p:nvPr/>
          </p:nvSpPr>
          <p:spPr>
            <a:xfrm>
              <a:off x="8547347" y="2580830"/>
              <a:ext cx="2534998" cy="2555196"/>
            </a:xfrm>
            <a:prstGeom prst="ellipse">
              <a:avLst/>
            </a:prstGeom>
            <a:noFill/>
            <a:ln w="508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433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93D3BE9-5D6D-4267-ABEE-5684FA53335D}"/>
              </a:ext>
            </a:extLst>
          </p:cNvPr>
          <p:cNvSpPr>
            <a:spLocks noGrp="1"/>
          </p:cNvSpPr>
          <p:nvPr>
            <p:ph type="body" idx="1"/>
          </p:nvPr>
        </p:nvSpPr>
        <p:spPr/>
        <p:txBody>
          <a:bodyPr>
            <a:normAutofit/>
          </a:bodyPr>
          <a:lstStyle/>
          <a:p>
            <a:r>
              <a:rPr lang="en-US" sz="5000" dirty="0"/>
              <a:t>Questions?</a:t>
            </a:r>
          </a:p>
        </p:txBody>
      </p:sp>
    </p:spTree>
    <p:extLst>
      <p:ext uri="{BB962C8B-B14F-4D97-AF65-F5344CB8AC3E}">
        <p14:creationId xmlns:p14="http://schemas.microsoft.com/office/powerpoint/2010/main" val="2026850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3649-9FC5-4D4E-B7A4-89D0A0C74C21}"/>
              </a:ext>
            </a:extLst>
          </p:cNvPr>
          <p:cNvSpPr>
            <a:spLocks noGrp="1"/>
          </p:cNvSpPr>
          <p:nvPr>
            <p:ph type="title"/>
          </p:nvPr>
        </p:nvSpPr>
        <p:spPr>
          <a:xfrm>
            <a:off x="530575" y="176628"/>
            <a:ext cx="11131296" cy="978408"/>
          </a:xfrm>
        </p:spPr>
        <p:txBody>
          <a:bodyPr/>
          <a:lstStyle/>
          <a:p>
            <a:pPr algn="ctr"/>
            <a:r>
              <a:rPr lang="en-US" dirty="0"/>
              <a:t>“If you don’t know where you are going, you might end up                somewhere else.”  -Yogi Berra</a:t>
            </a:r>
          </a:p>
        </p:txBody>
      </p:sp>
      <p:sp>
        <p:nvSpPr>
          <p:cNvPr id="7" name="Rectangle 108">
            <a:extLst>
              <a:ext uri="{FF2B5EF4-FFF2-40B4-BE49-F238E27FC236}">
                <a16:creationId xmlns:a16="http://schemas.microsoft.com/office/drawing/2014/main" id="{067CB264-35FC-4A22-B314-661C37EFDDD4}"/>
              </a:ext>
            </a:extLst>
          </p:cNvPr>
          <p:cNvSpPr/>
          <p:nvPr/>
        </p:nvSpPr>
        <p:spPr>
          <a:xfrm>
            <a:off x="7758416" y="2283970"/>
            <a:ext cx="3992348" cy="3771958"/>
          </a:xfrm>
          <a:prstGeom prst="rect">
            <a:avLst/>
          </a:prstGeom>
          <a:noFill/>
          <a:ln w="3175">
            <a:solidFill>
              <a:srgbClr val="F08B1D"/>
            </a:solidFill>
          </a:ln>
        </p:spPr>
        <p:style>
          <a:lnRef idx="2">
            <a:schemeClr val="accent5"/>
          </a:lnRef>
          <a:fillRef idx="1">
            <a:schemeClr val="lt1"/>
          </a:fillRef>
          <a:effectRef idx="0">
            <a:schemeClr val="accent5"/>
          </a:effectRef>
          <a:fontRef idx="minor">
            <a:schemeClr val="dk1"/>
          </a:fontRef>
        </p:style>
        <p:txBody>
          <a:bodyPr rtlCol="0" anchor="t"/>
          <a:lstStyle/>
          <a:p>
            <a:pPr lvl="0"/>
            <a:r>
              <a:rPr lang="en-US" sz="2000" dirty="0">
                <a:solidFill>
                  <a:prstClr val="black"/>
                </a:solidFill>
              </a:rPr>
              <a:t>Our questions are no longer what to do…</a:t>
            </a:r>
          </a:p>
          <a:p>
            <a:pPr lvl="0"/>
            <a:r>
              <a:rPr lang="en-US" sz="2000" dirty="0">
                <a:solidFill>
                  <a:prstClr val="black"/>
                </a:solidFill>
              </a:rPr>
              <a:t>But when, how, and in what order?</a:t>
            </a:r>
          </a:p>
          <a:p>
            <a:pPr marL="742950" lvl="1" indent="-285750">
              <a:buFont typeface="Arial" panose="020B0604020202020204" pitchFamily="34" charset="0"/>
              <a:buChar char="•"/>
            </a:pPr>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p:txBody>
      </p:sp>
      <p:sp>
        <p:nvSpPr>
          <p:cNvPr id="13" name="Content Placeholder 26">
            <a:extLst>
              <a:ext uri="{FF2B5EF4-FFF2-40B4-BE49-F238E27FC236}">
                <a16:creationId xmlns:a16="http://schemas.microsoft.com/office/drawing/2014/main" id="{AD768F9F-7426-4355-A8D3-4E1BB7A5F3B8}"/>
              </a:ext>
            </a:extLst>
          </p:cNvPr>
          <p:cNvSpPr txBox="1">
            <a:spLocks/>
          </p:cNvSpPr>
          <p:nvPr/>
        </p:nvSpPr>
        <p:spPr>
          <a:xfrm>
            <a:off x="7758416" y="1404604"/>
            <a:ext cx="3992348" cy="726445"/>
          </a:xfrm>
          <a:prstGeom prst="rect">
            <a:avLst/>
          </a:prstGeom>
          <a:gradFill flip="none" rotWithShape="1">
            <a:gsLst>
              <a:gs pos="0">
                <a:srgbClr val="F08B1D"/>
              </a:gs>
              <a:gs pos="71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lvl="0" algn="ctr" defTabSz="755650">
              <a:lnSpc>
                <a:spcPct val="90000"/>
              </a:lnSpc>
              <a:spcBef>
                <a:spcPct val="0"/>
              </a:spcBef>
              <a:spcAft>
                <a:spcPct val="35000"/>
              </a:spcAft>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100" dirty="0"/>
              <a:t>The beauty of the Ideal State…..</a:t>
            </a:r>
          </a:p>
        </p:txBody>
      </p:sp>
      <p:sp>
        <p:nvSpPr>
          <p:cNvPr id="18" name="Rectangle 106">
            <a:extLst>
              <a:ext uri="{FF2B5EF4-FFF2-40B4-BE49-F238E27FC236}">
                <a16:creationId xmlns:a16="http://schemas.microsoft.com/office/drawing/2014/main" id="{8306A8F3-CC50-4B2D-8C51-99F9C0427F41}"/>
              </a:ext>
            </a:extLst>
          </p:cNvPr>
          <p:cNvSpPr/>
          <p:nvPr/>
        </p:nvSpPr>
        <p:spPr>
          <a:xfrm>
            <a:off x="3542339" y="2283970"/>
            <a:ext cx="3978831" cy="3771958"/>
          </a:xfrm>
          <a:prstGeom prst="rect">
            <a:avLst/>
          </a:prstGeom>
          <a:ln w="3175">
            <a:solidFill>
              <a:srgbClr val="0076A8"/>
            </a:solidFill>
          </a:ln>
        </p:spPr>
        <p:style>
          <a:lnRef idx="2">
            <a:schemeClr val="accent4"/>
          </a:lnRef>
          <a:fillRef idx="1">
            <a:schemeClr val="lt1"/>
          </a:fillRef>
          <a:effectRef idx="0">
            <a:schemeClr val="accent4"/>
          </a:effectRef>
          <a:fontRef idx="minor">
            <a:schemeClr val="dk1"/>
          </a:fontRef>
        </p:style>
        <p:txBody>
          <a:bodyPr rtlCol="0" anchor="t"/>
          <a:lstStyle/>
          <a:p>
            <a:pPr lvl="0"/>
            <a:r>
              <a:rPr lang="en-US" sz="2000" dirty="0">
                <a:solidFill>
                  <a:prstClr val="black"/>
                </a:solidFill>
              </a:rPr>
              <a:t>In lean manufacturing, in the TPS,  that is the world with zero waste….</a:t>
            </a:r>
          </a:p>
          <a:p>
            <a:pPr marL="285750" lvl="0" indent="-285750">
              <a:buFont typeface="Arial" panose="020B0604020202020204" pitchFamily="34" charset="0"/>
              <a:buChar char="•"/>
            </a:pPr>
            <a:r>
              <a:rPr lang="en-US" sz="2000" dirty="0">
                <a:solidFill>
                  <a:prstClr val="black"/>
                </a:solidFill>
              </a:rPr>
              <a:t>One piece flow over zero distance</a:t>
            </a:r>
          </a:p>
          <a:p>
            <a:pPr marL="285750" lvl="0" indent="-285750">
              <a:buFont typeface="Arial" panose="020B0604020202020204" pitchFamily="34" charset="0"/>
              <a:buChar char="•"/>
            </a:pPr>
            <a:r>
              <a:rPr lang="en-US" sz="2000" dirty="0">
                <a:solidFill>
                  <a:prstClr val="black"/>
                </a:solidFill>
              </a:rPr>
              <a:t>Zero inventory, </a:t>
            </a:r>
          </a:p>
          <a:p>
            <a:pPr marL="285750" lvl="0" indent="-285750">
              <a:buFont typeface="Arial" panose="020B0604020202020204" pitchFamily="34" charset="0"/>
              <a:buChar char="•"/>
            </a:pPr>
            <a:r>
              <a:rPr lang="en-US" sz="2000" dirty="0">
                <a:solidFill>
                  <a:prstClr val="black"/>
                </a:solidFill>
              </a:rPr>
              <a:t>No WIP</a:t>
            </a:r>
          </a:p>
          <a:p>
            <a:pPr marL="285750" lvl="0" indent="-285750">
              <a:buFont typeface="Arial" panose="020B0604020202020204" pitchFamily="34" charset="0"/>
              <a:buChar char="•"/>
            </a:pPr>
            <a:r>
              <a:rPr lang="en-US" sz="2000" dirty="0">
                <a:solidFill>
                  <a:prstClr val="black"/>
                </a:solidFill>
              </a:rPr>
              <a:t>Zero defects</a:t>
            </a:r>
          </a:p>
          <a:p>
            <a:pPr marL="285750" lvl="0" indent="-285750">
              <a:buFont typeface="Arial" panose="020B0604020202020204" pitchFamily="34" charset="0"/>
              <a:buChar char="•"/>
            </a:pPr>
            <a:r>
              <a:rPr lang="en-US" sz="2000" dirty="0">
                <a:solidFill>
                  <a:prstClr val="black"/>
                </a:solidFill>
              </a:rPr>
              <a:t>No one is waiting</a:t>
            </a:r>
          </a:p>
          <a:p>
            <a:pPr marL="285750" lvl="0" indent="-285750">
              <a:buFont typeface="Arial" panose="020B0604020202020204" pitchFamily="34" charset="0"/>
              <a:buChar char="•"/>
            </a:pPr>
            <a:r>
              <a:rPr lang="en-US" sz="2000" dirty="0">
                <a:solidFill>
                  <a:prstClr val="black"/>
                </a:solidFill>
              </a:rPr>
              <a:t>No excess movements</a:t>
            </a:r>
          </a:p>
          <a:p>
            <a:pPr marL="285750" lvl="0" indent="-285750">
              <a:buFont typeface="Arial" panose="020B0604020202020204" pitchFamily="34" charset="0"/>
              <a:buChar char="•"/>
            </a:pPr>
            <a:r>
              <a:rPr lang="en-US" sz="2000" dirty="0">
                <a:solidFill>
                  <a:prstClr val="black"/>
                </a:solidFill>
              </a:rPr>
              <a:t>No over processing</a:t>
            </a:r>
          </a:p>
          <a:p>
            <a:pPr marL="285750" lvl="0" indent="-285750">
              <a:buFont typeface="Arial" panose="020B0604020202020204" pitchFamily="34" charset="0"/>
              <a:buChar char="•"/>
            </a:pPr>
            <a:r>
              <a:rPr lang="en-US" sz="2000" dirty="0">
                <a:solidFill>
                  <a:prstClr val="black"/>
                </a:solidFill>
              </a:rPr>
              <a:t>No accidents and </a:t>
            </a:r>
          </a:p>
          <a:p>
            <a:pPr marL="285750" lvl="0" indent="-285750">
              <a:buFont typeface="Arial" panose="020B0604020202020204" pitchFamily="34" charset="0"/>
              <a:buChar char="•"/>
            </a:pPr>
            <a:r>
              <a:rPr lang="en-US" sz="2000" dirty="0">
                <a:solidFill>
                  <a:prstClr val="black"/>
                </a:solidFill>
              </a:rPr>
              <a:t>High morale</a:t>
            </a:r>
          </a:p>
        </p:txBody>
      </p:sp>
      <p:sp>
        <p:nvSpPr>
          <p:cNvPr id="22" name="Content Placeholder 26">
            <a:extLst>
              <a:ext uri="{FF2B5EF4-FFF2-40B4-BE49-F238E27FC236}">
                <a16:creationId xmlns:a16="http://schemas.microsoft.com/office/drawing/2014/main" id="{E6B57609-8938-4C2A-915D-ED63B7D66B34}"/>
              </a:ext>
            </a:extLst>
          </p:cNvPr>
          <p:cNvSpPr txBox="1">
            <a:spLocks/>
          </p:cNvSpPr>
          <p:nvPr/>
        </p:nvSpPr>
        <p:spPr>
          <a:xfrm>
            <a:off x="3542339" y="1389074"/>
            <a:ext cx="3978831" cy="726445"/>
          </a:xfrm>
          <a:prstGeom prst="rect">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100" dirty="0">
                <a:effectLst>
                  <a:outerShdw blurRad="38100" dist="38100" dir="2700000" algn="tl">
                    <a:srgbClr val="000000">
                      <a:alpha val="43137"/>
                    </a:srgbClr>
                  </a:outerShdw>
                </a:effectLst>
              </a:rPr>
              <a:t>What’s the Ideal State?</a:t>
            </a:r>
          </a:p>
        </p:txBody>
      </p:sp>
      <p:sp>
        <p:nvSpPr>
          <p:cNvPr id="27" name="Content Placeholder 26">
            <a:extLst>
              <a:ext uri="{FF2B5EF4-FFF2-40B4-BE49-F238E27FC236}">
                <a16:creationId xmlns:a16="http://schemas.microsoft.com/office/drawing/2014/main" id="{9C077A27-E098-4200-A5D5-4E81F4AA06C3}"/>
              </a:ext>
            </a:extLst>
          </p:cNvPr>
          <p:cNvSpPr txBox="1">
            <a:spLocks/>
          </p:cNvSpPr>
          <p:nvPr/>
        </p:nvSpPr>
        <p:spPr>
          <a:xfrm>
            <a:off x="3542339" y="2299500"/>
            <a:ext cx="3978832" cy="3771958"/>
          </a:xfrm>
          <a:prstGeom prst="rect">
            <a:avLst/>
          </a:prstGeom>
        </p:spPr>
        <p:txBody>
          <a:bodyPr vert="horz" lIns="121920" tIns="60960" rIns="121920" bIns="60960" rtlCol="0">
            <a:noAutofit/>
          </a:bodyPr>
          <a:lstStyle/>
          <a:p>
            <a:endParaRPr lang="en-US" sz="2000" dirty="0"/>
          </a:p>
        </p:txBody>
      </p:sp>
      <p:sp>
        <p:nvSpPr>
          <p:cNvPr id="29" name="10 Flecha abajo">
            <a:extLst>
              <a:ext uri="{FF2B5EF4-FFF2-40B4-BE49-F238E27FC236}">
                <a16:creationId xmlns:a16="http://schemas.microsoft.com/office/drawing/2014/main" id="{4D7F8266-5725-4044-A0C3-B41CB6180FAF}"/>
              </a:ext>
            </a:extLst>
          </p:cNvPr>
          <p:cNvSpPr/>
          <p:nvPr/>
        </p:nvSpPr>
        <p:spPr>
          <a:xfrm rot="16200000">
            <a:off x="7342029" y="1581732"/>
            <a:ext cx="726445" cy="341129"/>
          </a:xfrm>
          <a:prstGeom prst="downArrow">
            <a:avLst>
              <a:gd name="adj1" fmla="val 50000"/>
              <a:gd name="adj2" fmla="val 100000"/>
            </a:avLst>
          </a:prstGeom>
          <a:gradFill flip="none" rotWithShape="1">
            <a:gsLst>
              <a:gs pos="88000">
                <a:srgbClr val="0076A8"/>
              </a:gs>
              <a:gs pos="0">
                <a:srgbClr val="00AAD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US" sz="2133" b="1">
              <a:effectLst>
                <a:outerShdw blurRad="38100" dist="38100" dir="2700000" algn="tl">
                  <a:srgbClr val="000000">
                    <a:alpha val="43137"/>
                  </a:srgbClr>
                </a:outerShdw>
              </a:effectLst>
            </a:endParaRPr>
          </a:p>
        </p:txBody>
      </p:sp>
      <p:sp>
        <p:nvSpPr>
          <p:cNvPr id="11" name="Content Placeholder 4">
            <a:extLst>
              <a:ext uri="{FF2B5EF4-FFF2-40B4-BE49-F238E27FC236}">
                <a16:creationId xmlns:a16="http://schemas.microsoft.com/office/drawing/2014/main" id="{1624AD0B-CC90-4047-A363-096C24D7A62C}"/>
              </a:ext>
            </a:extLst>
          </p:cNvPr>
          <p:cNvSpPr txBox="1">
            <a:spLocks/>
          </p:cNvSpPr>
          <p:nvPr/>
        </p:nvSpPr>
        <p:spPr>
          <a:xfrm>
            <a:off x="637773" y="3096504"/>
            <a:ext cx="2597206" cy="2959424"/>
          </a:xfrm>
          <a:prstGeom prst="rect">
            <a:avLst/>
          </a:prstGeom>
        </p:spPr>
        <p:txBody>
          <a:bodyPr/>
          <a:lstStyle>
            <a:lvl1pPr marL="365751" indent="-365751" algn="l" defTabSz="1219170" rtl="0" eaLnBrk="1" latinLnBrk="0" hangingPunct="1">
              <a:spcBef>
                <a:spcPct val="20000"/>
              </a:spcBef>
              <a:buClr>
                <a:srgbClr val="A3A510"/>
              </a:buClr>
              <a:buFont typeface="Arial" panose="020B0604020202020204" pitchFamily="34" charset="0"/>
              <a:buChar char="•"/>
              <a:defRPr sz="2667" kern="1200">
                <a:solidFill>
                  <a:schemeClr val="tx1"/>
                </a:solidFill>
                <a:latin typeface="+mn-lt"/>
                <a:ea typeface="+mn-ea"/>
                <a:cs typeface="+mn-cs"/>
              </a:defRPr>
            </a:lvl1pPr>
            <a:lvl2pPr marL="731502" indent="-304792" algn="l" defTabSz="1219170" rtl="0" eaLnBrk="1" latinLnBrk="0" hangingPunct="1">
              <a:spcBef>
                <a:spcPct val="20000"/>
              </a:spcBef>
              <a:buClr>
                <a:srgbClr val="A3A510"/>
              </a:buClr>
              <a:buFont typeface="Arial" panose="020B0604020202020204" pitchFamily="34" charset="0"/>
              <a:buChar char="–"/>
              <a:defRPr sz="2400" kern="1200">
                <a:solidFill>
                  <a:schemeClr val="tx1"/>
                </a:solidFill>
                <a:latin typeface="+mn-lt"/>
                <a:ea typeface="+mn-ea"/>
                <a:cs typeface="+mn-cs"/>
              </a:defRPr>
            </a:lvl2pPr>
            <a:lvl3pPr marL="1097253" indent="-243834" algn="l" defTabSz="1219170" rtl="0" eaLnBrk="1" latinLnBrk="0" hangingPunct="1">
              <a:spcBef>
                <a:spcPct val="20000"/>
              </a:spcBef>
              <a:buClr>
                <a:srgbClr val="A3A510"/>
              </a:buClr>
              <a:buFont typeface="Arial" panose="020B0604020202020204" pitchFamily="34" charset="0"/>
              <a:buChar char="•"/>
              <a:defRPr sz="2133" kern="1200">
                <a:solidFill>
                  <a:schemeClr val="tx1"/>
                </a:solidFill>
                <a:latin typeface="+mn-lt"/>
                <a:ea typeface="+mn-ea"/>
                <a:cs typeface="+mn-cs"/>
              </a:defRPr>
            </a:lvl3pPr>
            <a:lvl4pPr marL="1280128" indent="-182875" algn="l" defTabSz="1219170" rtl="0" eaLnBrk="1" latinLnBrk="0" hangingPunct="1">
              <a:spcBef>
                <a:spcPct val="20000"/>
              </a:spcBef>
              <a:buClr>
                <a:srgbClr val="A3A510"/>
              </a:buClr>
              <a:buFont typeface="Arial" panose="020B0604020202020204" pitchFamily="34" charset="0"/>
              <a:buChar char="–"/>
              <a:defRPr sz="1600" kern="1200">
                <a:solidFill>
                  <a:schemeClr val="tx1"/>
                </a:solidFill>
                <a:latin typeface="+mn-lt"/>
                <a:ea typeface="+mn-ea"/>
                <a:cs typeface="+mn-cs"/>
              </a:defRPr>
            </a:lvl4pPr>
            <a:lvl5pPr marL="1463003" indent="-182875" algn="l" defTabSz="1219170" rtl="0" eaLnBrk="1" latinLnBrk="0" hangingPunct="1">
              <a:spcBef>
                <a:spcPct val="20000"/>
              </a:spcBef>
              <a:buClr>
                <a:srgbClr val="A3A510"/>
              </a:buClr>
              <a:buFont typeface="Arial" panose="020B0604020202020204" pitchFamily="34" charset="0"/>
              <a:buChar char="»"/>
              <a:defRPr sz="14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9A9735"/>
                </a:solidFill>
              </a:rPr>
              <a:t>It all starts with: Problem solving to reach the</a:t>
            </a:r>
            <a:r>
              <a:rPr lang="en-US" b="1" dirty="0">
                <a:solidFill>
                  <a:srgbClr val="9A9735"/>
                </a:solidFill>
              </a:rPr>
              <a:t> </a:t>
            </a:r>
            <a:r>
              <a:rPr lang="en-US" b="1" u="sng" dirty="0">
                <a:solidFill>
                  <a:srgbClr val="9A9735"/>
                </a:solidFill>
              </a:rPr>
              <a:t>Ideal State</a:t>
            </a:r>
          </a:p>
        </p:txBody>
      </p:sp>
    </p:spTree>
    <p:extLst>
      <p:ext uri="{BB962C8B-B14F-4D97-AF65-F5344CB8AC3E}">
        <p14:creationId xmlns:p14="http://schemas.microsoft.com/office/powerpoint/2010/main" val="113016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6">
            <a:extLst>
              <a:ext uri="{FF2B5EF4-FFF2-40B4-BE49-F238E27FC236}">
                <a16:creationId xmlns:a16="http://schemas.microsoft.com/office/drawing/2014/main" id="{99CAC248-02CA-4AD5-8775-34BAFF61B2E9}"/>
              </a:ext>
            </a:extLst>
          </p:cNvPr>
          <p:cNvSpPr txBox="1">
            <a:spLocks/>
          </p:cNvSpPr>
          <p:nvPr/>
        </p:nvSpPr>
        <p:spPr>
          <a:xfrm>
            <a:off x="3542339" y="1389074"/>
            <a:ext cx="3978831" cy="726445"/>
          </a:xfrm>
          <a:prstGeom prst="rect">
            <a:avLst/>
          </a:prstGeom>
          <a:gradFill flip="none" rotWithShape="1">
            <a:gsLst>
              <a:gs pos="88000">
                <a:schemeClr val="accent5">
                  <a:lumMod val="75000"/>
                </a:schemeClr>
              </a:gs>
              <a:gs pos="0">
                <a:schemeClr val="accent5">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100" dirty="0">
                <a:effectLst>
                  <a:outerShdw blurRad="38100" dist="38100" dir="2700000" algn="tl">
                    <a:srgbClr val="000000">
                      <a:alpha val="43137"/>
                    </a:srgbClr>
                  </a:outerShdw>
                </a:effectLst>
              </a:rPr>
              <a:t>We employ the Initiative Mantra</a:t>
            </a:r>
          </a:p>
        </p:txBody>
      </p:sp>
      <p:sp>
        <p:nvSpPr>
          <p:cNvPr id="3" name="Title 2">
            <a:extLst>
              <a:ext uri="{FF2B5EF4-FFF2-40B4-BE49-F238E27FC236}">
                <a16:creationId xmlns:a16="http://schemas.microsoft.com/office/drawing/2014/main" id="{27CCCFA7-3825-49E8-92BF-091922E4F880}"/>
              </a:ext>
            </a:extLst>
          </p:cNvPr>
          <p:cNvSpPr>
            <a:spLocks noGrp="1"/>
          </p:cNvSpPr>
          <p:nvPr>
            <p:ph type="title"/>
          </p:nvPr>
        </p:nvSpPr>
        <p:spPr/>
        <p:txBody>
          <a:bodyPr/>
          <a:lstStyle/>
          <a:p>
            <a:pPr algn="ctr"/>
            <a:r>
              <a:rPr lang="en-US" dirty="0"/>
              <a:t>“You’ll never find a rainbow if you are looking down” </a:t>
            </a:r>
            <a:br>
              <a:rPr lang="en-US" dirty="0"/>
            </a:br>
            <a:r>
              <a:rPr lang="en-US" dirty="0"/>
              <a:t>- Charlie Chaplin</a:t>
            </a:r>
          </a:p>
        </p:txBody>
      </p:sp>
      <p:sp>
        <p:nvSpPr>
          <p:cNvPr id="18" name="Rectangle 106">
            <a:extLst>
              <a:ext uri="{FF2B5EF4-FFF2-40B4-BE49-F238E27FC236}">
                <a16:creationId xmlns:a16="http://schemas.microsoft.com/office/drawing/2014/main" id="{8306A8F3-CC50-4B2D-8C51-99F9C0427F41}"/>
              </a:ext>
            </a:extLst>
          </p:cNvPr>
          <p:cNvSpPr/>
          <p:nvPr/>
        </p:nvSpPr>
        <p:spPr>
          <a:xfrm>
            <a:off x="3542339" y="2283971"/>
            <a:ext cx="3978831" cy="1145030"/>
          </a:xfrm>
          <a:prstGeom prst="rect">
            <a:avLst/>
          </a:prstGeom>
          <a:ln w="31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lstStyle/>
          <a:p>
            <a:pPr marL="285750" indent="-285750">
              <a:buFont typeface="Arial" panose="020B0604020202020204" pitchFamily="34" charset="0"/>
              <a:buChar char="•"/>
            </a:pPr>
            <a:r>
              <a:rPr lang="en-US" sz="2000" dirty="0"/>
              <a:t>We start where we are</a:t>
            </a:r>
          </a:p>
          <a:p>
            <a:pPr marL="285750" indent="-285750">
              <a:buFont typeface="Arial" panose="020B0604020202020204" pitchFamily="34" charset="0"/>
              <a:buChar char="•"/>
            </a:pPr>
            <a:r>
              <a:rPr lang="en-US" sz="2000" dirty="0"/>
              <a:t>We use what we have</a:t>
            </a:r>
          </a:p>
          <a:p>
            <a:pPr marL="285750" indent="-285750">
              <a:buFont typeface="Arial" panose="020B0604020202020204" pitchFamily="34" charset="0"/>
              <a:buChar char="•"/>
            </a:pPr>
            <a:r>
              <a:rPr lang="en-US" sz="2000" dirty="0"/>
              <a:t>We do what we can</a:t>
            </a:r>
          </a:p>
        </p:txBody>
      </p:sp>
      <p:sp>
        <p:nvSpPr>
          <p:cNvPr id="11" name="10 Flecha abajo">
            <a:extLst>
              <a:ext uri="{FF2B5EF4-FFF2-40B4-BE49-F238E27FC236}">
                <a16:creationId xmlns:a16="http://schemas.microsoft.com/office/drawing/2014/main" id="{11BDC4F1-9A06-421D-AB24-F7C83123E1DD}"/>
              </a:ext>
            </a:extLst>
          </p:cNvPr>
          <p:cNvSpPr/>
          <p:nvPr/>
        </p:nvSpPr>
        <p:spPr>
          <a:xfrm rot="16200000">
            <a:off x="7342029" y="1581732"/>
            <a:ext cx="726445" cy="341129"/>
          </a:xfrm>
          <a:prstGeom prst="downArrow">
            <a:avLst>
              <a:gd name="adj1" fmla="val 50000"/>
              <a:gd name="adj2" fmla="val 100000"/>
            </a:avLst>
          </a:prstGeom>
          <a:gradFill flip="none" rotWithShape="1">
            <a:gsLst>
              <a:gs pos="88000">
                <a:schemeClr val="accent5">
                  <a:lumMod val="75000"/>
                </a:schemeClr>
              </a:gs>
              <a:gs pos="0">
                <a:schemeClr val="accent5">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US" sz="2133" b="1">
              <a:effectLst>
                <a:outerShdw blurRad="38100" dist="38100" dir="2700000" algn="tl">
                  <a:srgbClr val="000000">
                    <a:alpha val="43137"/>
                  </a:srgbClr>
                </a:outerShdw>
              </a:effectLst>
            </a:endParaRPr>
          </a:p>
        </p:txBody>
      </p:sp>
      <p:sp>
        <p:nvSpPr>
          <p:cNvPr id="14" name="Content Placeholder 4">
            <a:extLst>
              <a:ext uri="{FF2B5EF4-FFF2-40B4-BE49-F238E27FC236}">
                <a16:creationId xmlns:a16="http://schemas.microsoft.com/office/drawing/2014/main" id="{9D3B13E5-2A0E-448D-83CD-6A1D3CCDF0E0}"/>
              </a:ext>
            </a:extLst>
          </p:cNvPr>
          <p:cNvSpPr>
            <a:spLocks noGrp="1"/>
          </p:cNvSpPr>
          <p:nvPr>
            <p:ph idx="1"/>
          </p:nvPr>
        </p:nvSpPr>
        <p:spPr>
          <a:xfrm>
            <a:off x="567659" y="2198255"/>
            <a:ext cx="2737434" cy="1671781"/>
          </a:xfrm>
        </p:spPr>
        <p:txBody>
          <a:bodyPr/>
          <a:lstStyle/>
          <a:p>
            <a:pPr marL="0" indent="0" algn="ctr">
              <a:buNone/>
            </a:pPr>
            <a:r>
              <a:rPr lang="en-US" dirty="0">
                <a:solidFill>
                  <a:srgbClr val="9A9735"/>
                </a:solidFill>
              </a:rPr>
              <a:t>The unreachability of the Ideal State?</a:t>
            </a:r>
          </a:p>
          <a:p>
            <a:pPr marL="0" indent="0" algn="ctr">
              <a:buNone/>
            </a:pPr>
            <a:br>
              <a:rPr lang="en-US" sz="2400" dirty="0">
                <a:solidFill>
                  <a:srgbClr val="9A9735"/>
                </a:solidFill>
              </a:rPr>
            </a:br>
            <a:r>
              <a:rPr lang="en-US" sz="2000" b="1" i="1" dirty="0">
                <a:solidFill>
                  <a:srgbClr val="9A9735"/>
                </a:solidFill>
              </a:rPr>
              <a:t>Says who?</a:t>
            </a:r>
            <a:endParaRPr lang="en-US" b="1" u="sng" dirty="0">
              <a:solidFill>
                <a:srgbClr val="9A9735"/>
              </a:solidFill>
            </a:endParaRPr>
          </a:p>
        </p:txBody>
      </p:sp>
      <p:sp>
        <p:nvSpPr>
          <p:cNvPr id="2" name="TextBox 1">
            <a:extLst>
              <a:ext uri="{FF2B5EF4-FFF2-40B4-BE49-F238E27FC236}">
                <a16:creationId xmlns:a16="http://schemas.microsoft.com/office/drawing/2014/main" id="{59A1D22B-21F7-4B23-BECA-FE1128066F24}"/>
              </a:ext>
            </a:extLst>
          </p:cNvPr>
          <p:cNvSpPr txBox="1"/>
          <p:nvPr/>
        </p:nvSpPr>
        <p:spPr>
          <a:xfrm>
            <a:off x="8303491" y="2283971"/>
            <a:ext cx="3103418" cy="707886"/>
          </a:xfrm>
          <a:prstGeom prst="rect">
            <a:avLst/>
          </a:prstGeom>
          <a:noFill/>
        </p:spPr>
        <p:txBody>
          <a:bodyPr wrap="square" rtlCol="0">
            <a:spAutoFit/>
          </a:bodyPr>
          <a:lstStyle/>
          <a:p>
            <a:r>
              <a:rPr lang="en-US" sz="2000" dirty="0"/>
              <a:t>We call this: </a:t>
            </a:r>
          </a:p>
          <a:p>
            <a:r>
              <a:rPr lang="en-US" sz="2000" dirty="0"/>
              <a:t>“the no-more-excuses rule”</a:t>
            </a:r>
          </a:p>
        </p:txBody>
      </p:sp>
    </p:spTree>
    <p:extLst>
      <p:ext uri="{BB962C8B-B14F-4D97-AF65-F5344CB8AC3E}">
        <p14:creationId xmlns:p14="http://schemas.microsoft.com/office/powerpoint/2010/main" val="287995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1"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9F8ACD4-FDE0-44FC-9119-13598486D4B5}"/>
              </a:ext>
            </a:extLst>
          </p:cNvPr>
          <p:cNvSpPr>
            <a:spLocks noGrp="1"/>
          </p:cNvSpPr>
          <p:nvPr>
            <p:ph idx="1"/>
          </p:nvPr>
        </p:nvSpPr>
        <p:spPr/>
        <p:txBody>
          <a:bodyPr/>
          <a:lstStyle/>
          <a:p>
            <a:endParaRPr lang="en-US" dirty="0"/>
          </a:p>
          <a:p>
            <a:pPr marL="0" indent="0">
              <a:buNone/>
            </a:pPr>
            <a:r>
              <a:rPr lang="en-US" sz="1800" b="1" dirty="0"/>
              <a:t>How do we start?</a:t>
            </a:r>
          </a:p>
          <a:p>
            <a:pPr marL="457200" indent="-457200">
              <a:buFont typeface="+mj-lt"/>
              <a:buAutoNum type="arabicPeriod"/>
            </a:pPr>
            <a:r>
              <a:rPr lang="en-US" sz="2000" dirty="0"/>
              <a:t>It all starts by looking at our destination:</a:t>
            </a:r>
          </a:p>
          <a:p>
            <a:pPr marL="822951" lvl="1" indent="-457200">
              <a:buFont typeface="Arial" panose="020B0604020202020204" pitchFamily="34" charset="0"/>
              <a:buChar char="•"/>
            </a:pPr>
            <a:r>
              <a:rPr lang="en-US" sz="1800" dirty="0"/>
              <a:t>Better…ever improving product and process quality</a:t>
            </a:r>
          </a:p>
          <a:p>
            <a:pPr marL="822951" lvl="1" indent="-457200">
              <a:buFont typeface="Arial" panose="020B0604020202020204" pitchFamily="34" charset="0"/>
              <a:buChar char="•"/>
            </a:pPr>
            <a:r>
              <a:rPr lang="en-US" sz="1800" dirty="0"/>
              <a:t>Faster…ever improving customer service and reduced lead times</a:t>
            </a:r>
          </a:p>
          <a:p>
            <a:pPr marL="822951" lvl="1" indent="-457200">
              <a:buFont typeface="Arial" panose="020B0604020202020204" pitchFamily="34" charset="0"/>
              <a:buChar char="•"/>
            </a:pPr>
            <a:r>
              <a:rPr lang="en-US" sz="1800" dirty="0"/>
              <a:t>Cheaper…at an ever reducing cost</a:t>
            </a:r>
          </a:p>
          <a:p>
            <a:pPr marL="457200" indent="-457200">
              <a:buFont typeface="+mj-lt"/>
              <a:buAutoNum type="arabicPeriod"/>
            </a:pPr>
            <a:r>
              <a:rPr lang="en-US" sz="2000" dirty="0"/>
              <a:t>Developing gaps between where we are and where we want to be, which is a natural development from structured problem solving</a:t>
            </a:r>
          </a:p>
          <a:p>
            <a:pPr marL="457200" indent="-457200">
              <a:buFont typeface="+mj-lt"/>
              <a:buAutoNum type="arabicPeriod"/>
            </a:pPr>
            <a:r>
              <a:rPr lang="en-US" sz="2000" dirty="0"/>
              <a:t>Prioritizing those gaps and then deploying them fully using a fully engaged workforce</a:t>
            </a:r>
          </a:p>
          <a:p>
            <a:pPr marL="457200" indent="-457200">
              <a:buFont typeface="+mj-lt"/>
              <a:buAutoNum type="arabicPeriod"/>
            </a:pPr>
            <a:r>
              <a:rPr lang="en-US" sz="2000" dirty="0"/>
              <a:t>Those gaps are now concerns and they take three forms:</a:t>
            </a:r>
          </a:p>
          <a:p>
            <a:pPr marL="822951" lvl="1" indent="-457200">
              <a:buFont typeface="Arial" panose="020B0604020202020204" pitchFamily="34" charset="0"/>
              <a:buChar char="•"/>
            </a:pPr>
            <a:r>
              <a:rPr lang="en-US" sz="1800" dirty="0"/>
              <a:t>Gaps that are future issues/Potential Problem Analysis</a:t>
            </a:r>
          </a:p>
          <a:p>
            <a:pPr marL="822951" lvl="1" indent="-457200">
              <a:buFont typeface="Arial" panose="020B0604020202020204" pitchFamily="34" charset="0"/>
              <a:buChar char="•"/>
            </a:pPr>
            <a:r>
              <a:rPr lang="en-US" sz="1800" dirty="0"/>
              <a:t>Gaps that are simple decisions/Decision Analysis</a:t>
            </a:r>
          </a:p>
          <a:p>
            <a:pPr marL="822951" lvl="1" indent="-457200">
              <a:buFont typeface="Arial" panose="020B0604020202020204" pitchFamily="34" charset="0"/>
              <a:buChar char="•"/>
            </a:pPr>
            <a:r>
              <a:rPr lang="en-US" sz="1800" dirty="0"/>
              <a:t>Gaps that are </a:t>
            </a:r>
            <a:r>
              <a:rPr lang="en-US" sz="1800" b="1" i="1" u="sng" dirty="0"/>
              <a:t>problems</a:t>
            </a:r>
            <a:r>
              <a:rPr lang="en-US" sz="1800" i="1" dirty="0"/>
              <a:t> - </a:t>
            </a:r>
            <a:r>
              <a:rPr lang="en-US" sz="1800" dirty="0"/>
              <a:t>they are present issues of concern where the root cause needs to be removed for progress to be make/Problem Analysis</a:t>
            </a:r>
          </a:p>
          <a:p>
            <a:pPr marL="742950" lvl="1" indent="-285750">
              <a:buFont typeface="Arial" panose="020B0604020202020204" pitchFamily="34" charset="0"/>
              <a:buChar char="•"/>
            </a:pPr>
            <a:endParaRPr lang="en-US" dirty="0"/>
          </a:p>
          <a:p>
            <a:endParaRPr lang="en-US" dirty="0"/>
          </a:p>
          <a:p>
            <a:endParaRPr lang="en-US" dirty="0"/>
          </a:p>
          <a:p>
            <a:endParaRPr lang="en-US" dirty="0"/>
          </a:p>
          <a:p>
            <a:pPr marL="0" indent="0">
              <a:buNone/>
            </a:pPr>
            <a:endParaRPr lang="en-US" dirty="0"/>
          </a:p>
        </p:txBody>
      </p:sp>
      <p:sp>
        <p:nvSpPr>
          <p:cNvPr id="2" name="Title 1">
            <a:extLst>
              <a:ext uri="{FF2B5EF4-FFF2-40B4-BE49-F238E27FC236}">
                <a16:creationId xmlns:a16="http://schemas.microsoft.com/office/drawing/2014/main" id="{2D71C9ED-253C-43C1-8266-BF0AFCDC81C3}"/>
              </a:ext>
            </a:extLst>
          </p:cNvPr>
          <p:cNvSpPr>
            <a:spLocks noGrp="1"/>
          </p:cNvSpPr>
          <p:nvPr>
            <p:ph type="title"/>
          </p:nvPr>
        </p:nvSpPr>
        <p:spPr/>
        <p:txBody>
          <a:bodyPr>
            <a:noAutofit/>
          </a:bodyPr>
          <a:lstStyle/>
          <a:p>
            <a:pPr algn="ctr"/>
            <a:r>
              <a:rPr lang="en-US" dirty="0"/>
              <a:t>Just how do we go about getting there?</a:t>
            </a:r>
          </a:p>
        </p:txBody>
      </p:sp>
      <p:sp>
        <p:nvSpPr>
          <p:cNvPr id="3" name="TextBox 2">
            <a:extLst>
              <a:ext uri="{FF2B5EF4-FFF2-40B4-BE49-F238E27FC236}">
                <a16:creationId xmlns:a16="http://schemas.microsoft.com/office/drawing/2014/main" id="{756031E9-5615-4D2F-81F1-034CD0BA7D5F}"/>
              </a:ext>
            </a:extLst>
          </p:cNvPr>
          <p:cNvSpPr txBox="1"/>
          <p:nvPr/>
        </p:nvSpPr>
        <p:spPr>
          <a:xfrm>
            <a:off x="1432800" y="1144800"/>
            <a:ext cx="7939802" cy="461665"/>
          </a:xfrm>
          <a:prstGeom prst="rect">
            <a:avLst/>
          </a:prstGeom>
          <a:noFill/>
        </p:spPr>
        <p:txBody>
          <a:bodyPr wrap="none" rtlCol="0">
            <a:spAutoFit/>
          </a:bodyPr>
          <a:lstStyle/>
          <a:p>
            <a:pPr lvl="1"/>
            <a:r>
              <a:rPr lang="en-US" sz="2400" b="1" dirty="0">
                <a:solidFill>
                  <a:srgbClr val="9B9835"/>
                </a:solidFill>
              </a:rPr>
              <a:t>It all starts with: </a:t>
            </a:r>
            <a:r>
              <a:rPr lang="en-US" sz="2400" b="1" i="1" u="sng" dirty="0">
                <a:solidFill>
                  <a:srgbClr val="9B9835"/>
                </a:solidFill>
              </a:rPr>
              <a:t>Problem Solving</a:t>
            </a:r>
            <a:r>
              <a:rPr lang="en-US" sz="2400" b="1" dirty="0">
                <a:solidFill>
                  <a:srgbClr val="9B9835"/>
                </a:solidFill>
              </a:rPr>
              <a:t> to reach the Ideal State</a:t>
            </a:r>
          </a:p>
        </p:txBody>
      </p:sp>
    </p:spTree>
    <p:extLst>
      <p:ext uri="{BB962C8B-B14F-4D97-AF65-F5344CB8AC3E}">
        <p14:creationId xmlns:p14="http://schemas.microsoft.com/office/powerpoint/2010/main" val="31051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F3BA4B-26FE-48EA-819F-00C355DA5763}"/>
              </a:ext>
            </a:extLst>
          </p:cNvPr>
          <p:cNvSpPr>
            <a:spLocks noGrp="1"/>
          </p:cNvSpPr>
          <p:nvPr>
            <p:ph idx="1"/>
          </p:nvPr>
        </p:nvSpPr>
        <p:spPr/>
        <p:txBody>
          <a:bodyPr/>
          <a:lstStyle/>
          <a:p>
            <a:pPr marL="0" indent="0">
              <a:buNone/>
            </a:pPr>
            <a:r>
              <a:rPr lang="en-US" sz="2400" b="1" dirty="0"/>
              <a:t>The workhorse is the Six Questions of Continuous Improvement</a:t>
            </a:r>
          </a:p>
          <a:p>
            <a:endParaRPr lang="en-US" dirty="0"/>
          </a:p>
          <a:p>
            <a:endParaRPr lang="en-US" dirty="0"/>
          </a:p>
          <a:p>
            <a:endParaRPr lang="en-US" dirty="0"/>
          </a:p>
          <a:p>
            <a:endParaRPr lang="en-US" dirty="0"/>
          </a:p>
          <a:p>
            <a:endParaRPr lang="en-US" dirty="0"/>
          </a:p>
          <a:p>
            <a:endParaRPr lang="en-US" dirty="0"/>
          </a:p>
          <a:p>
            <a:endParaRPr lang="en-US" dirty="0"/>
          </a:p>
          <a:p>
            <a:endParaRPr lang="en-US" sz="1800" dirty="0"/>
          </a:p>
          <a:p>
            <a:endParaRPr lang="en-US" dirty="0"/>
          </a:p>
        </p:txBody>
      </p:sp>
      <p:sp>
        <p:nvSpPr>
          <p:cNvPr id="2" name="Title 1">
            <a:extLst>
              <a:ext uri="{FF2B5EF4-FFF2-40B4-BE49-F238E27FC236}">
                <a16:creationId xmlns:a16="http://schemas.microsoft.com/office/drawing/2014/main" id="{2D71C9ED-253C-43C1-8266-BF0AFCDC81C3}"/>
              </a:ext>
            </a:extLst>
          </p:cNvPr>
          <p:cNvSpPr>
            <a:spLocks noGrp="1"/>
          </p:cNvSpPr>
          <p:nvPr>
            <p:ph type="title"/>
          </p:nvPr>
        </p:nvSpPr>
        <p:spPr/>
        <p:txBody>
          <a:bodyPr>
            <a:noAutofit/>
          </a:bodyPr>
          <a:lstStyle/>
          <a:p>
            <a:pPr algn="ctr"/>
            <a:r>
              <a:rPr lang="en-US" dirty="0"/>
              <a:t>How do we go about handling these concerns?</a:t>
            </a:r>
            <a:br>
              <a:rPr lang="en-US" sz="2800" dirty="0"/>
            </a:br>
            <a:r>
              <a:rPr lang="en-US" sz="2400" i="1" dirty="0"/>
              <a:t>What about problem solving?</a:t>
            </a:r>
          </a:p>
        </p:txBody>
      </p:sp>
      <p:graphicFrame>
        <p:nvGraphicFramePr>
          <p:cNvPr id="6" name="Diagram 5">
            <a:extLst>
              <a:ext uri="{FF2B5EF4-FFF2-40B4-BE49-F238E27FC236}">
                <a16:creationId xmlns:a16="http://schemas.microsoft.com/office/drawing/2014/main" id="{B7ECCABC-AF91-41FC-B62B-0F6FCEB8632F}"/>
              </a:ext>
            </a:extLst>
          </p:cNvPr>
          <p:cNvGraphicFramePr/>
          <p:nvPr>
            <p:extLst>
              <p:ext uri="{D42A27DB-BD31-4B8C-83A1-F6EECF244321}">
                <p14:modId xmlns:p14="http://schemas.microsoft.com/office/powerpoint/2010/main" val="1780205300"/>
              </p:ext>
            </p:extLst>
          </p:nvPr>
        </p:nvGraphicFramePr>
        <p:xfrm>
          <a:off x="694977" y="1967534"/>
          <a:ext cx="7432073" cy="4173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a:extLst>
              <a:ext uri="{FF2B5EF4-FFF2-40B4-BE49-F238E27FC236}">
                <a16:creationId xmlns:a16="http://schemas.microsoft.com/office/drawing/2014/main" id="{129E40D6-6755-40A3-AED8-14BC8242BDF7}"/>
              </a:ext>
            </a:extLst>
          </p:cNvPr>
          <p:cNvSpPr/>
          <p:nvPr/>
        </p:nvSpPr>
        <p:spPr>
          <a:xfrm>
            <a:off x="8541691" y="2296324"/>
            <a:ext cx="3216395" cy="32163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 there are others such as the </a:t>
            </a:r>
            <a:r>
              <a:rPr lang="en-US" dirty="0" err="1"/>
              <a:t>Shainan</a:t>
            </a:r>
            <a:r>
              <a:rPr lang="en-US" dirty="0"/>
              <a:t> Toolkit, the Six Sigma statistical tools, </a:t>
            </a:r>
            <a:br>
              <a:rPr lang="en-US" dirty="0"/>
            </a:br>
            <a:r>
              <a:rPr lang="en-US" dirty="0"/>
              <a:t>the 5 Whys </a:t>
            </a:r>
            <a:r>
              <a:rPr lang="en-US" dirty="0" err="1"/>
              <a:t>etc</a:t>
            </a:r>
            <a:r>
              <a:rPr lang="en-US" dirty="0"/>
              <a:t>…</a:t>
            </a:r>
          </a:p>
          <a:p>
            <a:pPr algn="ctr"/>
            <a:r>
              <a:rPr lang="en-US" dirty="0"/>
              <a:t>each has a niche</a:t>
            </a:r>
          </a:p>
        </p:txBody>
      </p:sp>
    </p:spTree>
    <p:extLst>
      <p:ext uri="{BB962C8B-B14F-4D97-AF65-F5344CB8AC3E}">
        <p14:creationId xmlns:p14="http://schemas.microsoft.com/office/powerpoint/2010/main" val="336814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C02BFB-C695-4AA5-A805-4F2AB84D3CB7}"/>
              </a:ext>
            </a:extLst>
          </p:cNvPr>
          <p:cNvPicPr>
            <a:picLocks noChangeAspect="1"/>
          </p:cNvPicPr>
          <p:nvPr/>
        </p:nvPicPr>
        <p:blipFill rotWithShape="1">
          <a:blip r:embed="rId3">
            <a:extLst>
              <a:ext uri="{28A0092B-C50C-407E-A947-70E740481C1C}">
                <a14:useLocalDpi xmlns:a14="http://schemas.microsoft.com/office/drawing/2010/main" val="0"/>
              </a:ext>
            </a:extLst>
          </a:blip>
          <a:srcRect l="10782" r="7750"/>
          <a:stretch/>
        </p:blipFill>
        <p:spPr>
          <a:xfrm>
            <a:off x="7340838" y="1346203"/>
            <a:ext cx="4518211" cy="4285538"/>
          </a:xfrm>
          <a:prstGeom prst="rect">
            <a:avLst/>
          </a:prstGeom>
        </p:spPr>
      </p:pic>
      <p:sp>
        <p:nvSpPr>
          <p:cNvPr id="3" name="Content Placeholder 2">
            <a:extLst>
              <a:ext uri="{FF2B5EF4-FFF2-40B4-BE49-F238E27FC236}">
                <a16:creationId xmlns:a16="http://schemas.microsoft.com/office/drawing/2014/main" id="{C5317B4C-3FAE-4C73-8D0A-ECECBFD30BD3}"/>
              </a:ext>
            </a:extLst>
          </p:cNvPr>
          <p:cNvSpPr>
            <a:spLocks noGrp="1"/>
          </p:cNvSpPr>
          <p:nvPr>
            <p:ph idx="1"/>
          </p:nvPr>
        </p:nvSpPr>
        <p:spPr>
          <a:xfrm>
            <a:off x="564448" y="1346203"/>
            <a:ext cx="6776390" cy="4795183"/>
          </a:xfrm>
        </p:spPr>
        <p:txBody>
          <a:bodyPr/>
          <a:lstStyle/>
          <a:p>
            <a:pPr marL="0" indent="0">
              <a:buNone/>
            </a:pPr>
            <a:r>
              <a:rPr lang="en-US" sz="2400" b="1" dirty="0"/>
              <a:t>The most powerful technique by far is problem solving following the Kepner-Tregoe method</a:t>
            </a:r>
          </a:p>
          <a:p>
            <a:pPr marL="285750" indent="-285750"/>
            <a:r>
              <a:rPr lang="en-US" sz="1800" dirty="0"/>
              <a:t>Used for the biggest, toughest and most consequential problems </a:t>
            </a:r>
          </a:p>
          <a:p>
            <a:pPr marL="285750" indent="-285750"/>
            <a:r>
              <a:rPr lang="en-US" sz="1800" dirty="0"/>
              <a:t>The heart of the method is the Problem Analysis process using the 4 dimensions of “what”, “where”, “when” and “extent” to “box in a problem”. This identifies where the problem “is” as well as where it “is-not”. </a:t>
            </a:r>
          </a:p>
          <a:p>
            <a:pPr marL="285750" indent="-285750"/>
            <a:r>
              <a:rPr lang="en-US" sz="1800" dirty="0"/>
              <a:t>Problem Analysis is an approach to better understand the problem, and it does not stop with those 4 dimensions. </a:t>
            </a:r>
          </a:p>
          <a:p>
            <a:pPr marL="285750" indent="-285750"/>
            <a:r>
              <a:rPr lang="en-US" sz="1800" dirty="0"/>
              <a:t>The “is-not” questions now raise the dimensions from 4 to 8 and logically expand your database</a:t>
            </a:r>
          </a:p>
          <a:p>
            <a:pPr marL="285750" indent="-285750"/>
            <a:endParaRPr lang="en-US" sz="1800" dirty="0"/>
          </a:p>
          <a:p>
            <a:pPr marL="0" indent="0">
              <a:buNone/>
            </a:pPr>
            <a:r>
              <a:rPr lang="en-US" sz="2400" b="1" dirty="0">
                <a:solidFill>
                  <a:srgbClr val="9B9835"/>
                </a:solidFill>
              </a:rPr>
              <a:t>The case of the bent pins in manufacturing a sophisticated circuit board…the power of the is/is-not analysis</a:t>
            </a:r>
          </a:p>
          <a:p>
            <a:endParaRPr lang="en-US" dirty="0"/>
          </a:p>
        </p:txBody>
      </p:sp>
      <p:sp>
        <p:nvSpPr>
          <p:cNvPr id="2" name="Title 1">
            <a:extLst>
              <a:ext uri="{FF2B5EF4-FFF2-40B4-BE49-F238E27FC236}">
                <a16:creationId xmlns:a16="http://schemas.microsoft.com/office/drawing/2014/main" id="{2D71C9ED-253C-43C1-8266-BF0AFCDC81C3}"/>
              </a:ext>
            </a:extLst>
          </p:cNvPr>
          <p:cNvSpPr>
            <a:spLocks noGrp="1"/>
          </p:cNvSpPr>
          <p:nvPr>
            <p:ph type="title"/>
          </p:nvPr>
        </p:nvSpPr>
        <p:spPr/>
        <p:txBody>
          <a:bodyPr>
            <a:noAutofit/>
          </a:bodyPr>
          <a:lstStyle/>
          <a:p>
            <a:pPr algn="ctr"/>
            <a:r>
              <a:rPr lang="en-US" dirty="0"/>
              <a:t>What about the toughest and the largest of the problems to solve -- what then?</a:t>
            </a:r>
          </a:p>
        </p:txBody>
      </p:sp>
    </p:spTree>
    <p:extLst>
      <p:ext uri="{BB962C8B-B14F-4D97-AF65-F5344CB8AC3E}">
        <p14:creationId xmlns:p14="http://schemas.microsoft.com/office/powerpoint/2010/main" val="357680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DB5D4D-1D98-470D-823B-69D211B7E12A}"/>
              </a:ext>
            </a:extLst>
          </p:cNvPr>
          <p:cNvSpPr>
            <a:spLocks noGrp="1"/>
          </p:cNvSpPr>
          <p:nvPr>
            <p:ph idx="1"/>
          </p:nvPr>
        </p:nvSpPr>
        <p:spPr>
          <a:xfrm>
            <a:off x="564447" y="1346203"/>
            <a:ext cx="6924072" cy="4795183"/>
          </a:xfrm>
        </p:spPr>
        <p:txBody>
          <a:bodyPr/>
          <a:lstStyle/>
          <a:p>
            <a:pPr marL="0" indent="0">
              <a:buNone/>
            </a:pPr>
            <a:r>
              <a:rPr lang="en-US" sz="2400" dirty="0"/>
              <a:t>Strangely enough I have found that finding solutions is seldom an impediment to good root cause problem solving. At least 90% of the time, when root cause is not found it is due to:</a:t>
            </a:r>
          </a:p>
          <a:p>
            <a:pPr marL="377199" indent="-285750"/>
            <a:r>
              <a:rPr lang="en-US" sz="1800" dirty="0"/>
              <a:t>Failure to properly define the problem and/or</a:t>
            </a:r>
          </a:p>
          <a:p>
            <a:pPr marL="377199" indent="-285750"/>
            <a:r>
              <a:rPr lang="en-US" sz="1800" dirty="0"/>
              <a:t>Failure to use a structured disciplined approach</a:t>
            </a:r>
          </a:p>
          <a:p>
            <a:pPr marL="0" indent="0">
              <a:buNone/>
            </a:pPr>
            <a:endParaRPr lang="en-US" sz="2400" dirty="0"/>
          </a:p>
          <a:p>
            <a:pPr marL="0" indent="0">
              <a:buNone/>
            </a:pPr>
            <a:r>
              <a:rPr lang="en-US" sz="2400" dirty="0"/>
              <a:t>Unfortunately this is “news” to many…</a:t>
            </a:r>
            <a:endParaRPr lang="en-US" dirty="0"/>
          </a:p>
          <a:p>
            <a:pPr marL="742950" lvl="1" indent="-285750">
              <a:buFont typeface="Arial" panose="020B0604020202020204" pitchFamily="34" charset="0"/>
              <a:buChar char="•"/>
            </a:pPr>
            <a:endParaRPr lang="en-US" dirty="0"/>
          </a:p>
          <a:p>
            <a:pPr marL="0" indent="0">
              <a:buNone/>
            </a:pPr>
            <a:r>
              <a:rPr lang="en-US" sz="2800" b="1" dirty="0">
                <a:solidFill>
                  <a:srgbClr val="9B9835"/>
                </a:solidFill>
              </a:rPr>
              <a:t>The case of the fouling heat exchangers…a repeating issue…or was it?</a:t>
            </a:r>
          </a:p>
          <a:p>
            <a:endParaRPr lang="en-US" dirty="0"/>
          </a:p>
        </p:txBody>
      </p:sp>
      <p:sp>
        <p:nvSpPr>
          <p:cNvPr id="2" name="Title 1">
            <a:extLst>
              <a:ext uri="{FF2B5EF4-FFF2-40B4-BE49-F238E27FC236}">
                <a16:creationId xmlns:a16="http://schemas.microsoft.com/office/drawing/2014/main" id="{2D71C9ED-253C-43C1-8266-BF0AFCDC81C3}"/>
              </a:ext>
            </a:extLst>
          </p:cNvPr>
          <p:cNvSpPr>
            <a:spLocks noGrp="1"/>
          </p:cNvSpPr>
          <p:nvPr>
            <p:ph type="title"/>
          </p:nvPr>
        </p:nvSpPr>
        <p:spPr/>
        <p:txBody>
          <a:bodyPr>
            <a:noAutofit/>
          </a:bodyPr>
          <a:lstStyle/>
          <a:p>
            <a:pPr algn="ctr"/>
            <a:r>
              <a:rPr lang="en-US" dirty="0"/>
              <a:t>What are the “problems” with problem solving??</a:t>
            </a:r>
          </a:p>
        </p:txBody>
      </p:sp>
      <p:grpSp>
        <p:nvGrpSpPr>
          <p:cNvPr id="15" name="Group 14">
            <a:extLst>
              <a:ext uri="{FF2B5EF4-FFF2-40B4-BE49-F238E27FC236}">
                <a16:creationId xmlns:a16="http://schemas.microsoft.com/office/drawing/2014/main" id="{EEB3D34D-E8EB-4211-BBF6-23151DBFE77E}"/>
              </a:ext>
            </a:extLst>
          </p:cNvPr>
          <p:cNvGrpSpPr/>
          <p:nvPr/>
        </p:nvGrpSpPr>
        <p:grpSpPr>
          <a:xfrm>
            <a:off x="8657001" y="1488141"/>
            <a:ext cx="2432751" cy="2978853"/>
            <a:chOff x="8657001" y="1488141"/>
            <a:chExt cx="2432751" cy="2978853"/>
          </a:xfrm>
        </p:grpSpPr>
        <p:sp>
          <p:nvSpPr>
            <p:cNvPr id="13" name="Arrow: Right 12">
              <a:extLst>
                <a:ext uri="{FF2B5EF4-FFF2-40B4-BE49-F238E27FC236}">
                  <a16:creationId xmlns:a16="http://schemas.microsoft.com/office/drawing/2014/main" id="{EAED2748-BCF6-486D-9BED-B0DD1860B69D}"/>
                </a:ext>
              </a:extLst>
            </p:cNvPr>
            <p:cNvSpPr/>
            <p:nvPr/>
          </p:nvSpPr>
          <p:spPr>
            <a:xfrm rot="18001490">
              <a:off x="9193486" y="2570729"/>
              <a:ext cx="2793607" cy="998924"/>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CB21F034-B8BD-437A-83AA-310F7B78648E}"/>
                </a:ext>
              </a:extLst>
            </p:cNvPr>
            <p:cNvSpPr/>
            <p:nvPr/>
          </p:nvSpPr>
          <p:spPr>
            <a:xfrm rot="3598510" flipH="1">
              <a:off x="7777719" y="2583904"/>
              <a:ext cx="2757488" cy="9989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46A9845-BA26-467E-8E87-20EFB0D89FA2}"/>
                </a:ext>
              </a:extLst>
            </p:cNvPr>
            <p:cNvSpPr/>
            <p:nvPr/>
          </p:nvSpPr>
          <p:spPr>
            <a:xfrm rot="16200000">
              <a:off x="8411455" y="2446084"/>
              <a:ext cx="2914809" cy="998924"/>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059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ED012-C88C-4467-8099-78534F2DD7C7}"/>
              </a:ext>
            </a:extLst>
          </p:cNvPr>
          <p:cNvSpPr/>
          <p:nvPr/>
        </p:nvSpPr>
        <p:spPr>
          <a:xfrm>
            <a:off x="0" y="0"/>
            <a:ext cx="12191999" cy="6858000"/>
          </a:xfrm>
          <a:prstGeom prst="rect">
            <a:avLst/>
          </a:prstGeom>
          <a:solidFill>
            <a:srgbClr val="F08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9"/>
          </p:nvPr>
        </p:nvSpPr>
        <p:spPr>
          <a:xfrm>
            <a:off x="1884839" y="3972221"/>
            <a:ext cx="3740728" cy="1160681"/>
          </a:xfrm>
        </p:spPr>
        <p:txBody>
          <a:bodyPr/>
          <a:lstStyle/>
          <a:p>
            <a:r>
              <a:rPr lang="en-US" dirty="0"/>
              <a:t>Lonnie Wilson</a:t>
            </a:r>
          </a:p>
          <a:p>
            <a:r>
              <a:rPr lang="en-US" dirty="0"/>
              <a:t>Author, How to Implement Lean Manufacturing</a:t>
            </a:r>
          </a:p>
          <a:p>
            <a:r>
              <a:rPr lang="en-US" dirty="0"/>
              <a:t>Principal Consultant, Quality Consultants</a:t>
            </a:r>
          </a:p>
          <a:p>
            <a:r>
              <a:rPr lang="en-US" dirty="0"/>
              <a:t>law@qc-ep.com</a:t>
            </a:r>
          </a:p>
          <a:p>
            <a:endParaRPr lang="en-US" u="sng" dirty="0"/>
          </a:p>
        </p:txBody>
      </p:sp>
      <p:pic>
        <p:nvPicPr>
          <p:cNvPr id="10" name="Picture Placeholder 9">
            <a:extLst>
              <a:ext uri="{FF2B5EF4-FFF2-40B4-BE49-F238E27FC236}">
                <a16:creationId xmlns:a16="http://schemas.microsoft.com/office/drawing/2014/main" id="{412400DF-E802-4B3E-B2CD-2ED22AD1E006}"/>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596" t="5764" r="-748" b="23281"/>
          <a:stretch/>
        </p:blipFill>
        <p:spPr>
          <a:xfrm>
            <a:off x="6647715" y="1406859"/>
            <a:ext cx="2242564" cy="2386584"/>
          </a:xfrm>
        </p:spPr>
      </p:pic>
      <p:sp>
        <p:nvSpPr>
          <p:cNvPr id="5" name="Text Placeholder 4"/>
          <p:cNvSpPr>
            <a:spLocks noGrp="1"/>
          </p:cNvSpPr>
          <p:nvPr>
            <p:ph type="body" sz="quarter" idx="18"/>
          </p:nvPr>
        </p:nvSpPr>
        <p:spPr>
          <a:xfrm>
            <a:off x="6016057" y="3973458"/>
            <a:ext cx="3740728" cy="1160681"/>
          </a:xfrm>
        </p:spPr>
        <p:txBody>
          <a:bodyPr/>
          <a:lstStyle/>
          <a:p>
            <a:r>
              <a:rPr lang="en-US" sz="1867"/>
              <a:t>Sam Bernstine</a:t>
            </a:r>
            <a:br>
              <a:rPr lang="es-ES" sz="1867"/>
            </a:br>
            <a:r>
              <a:rPr lang="en-US" sz="1867"/>
              <a:t>Principal, Kepner-Tregoe, Inc.</a:t>
            </a:r>
            <a:br>
              <a:rPr lang="es-ES" sz="1867"/>
            </a:br>
            <a:r>
              <a:rPr lang="en-US" sz="1867"/>
              <a:t>SBernstine@kepner-tregoe.com</a:t>
            </a:r>
            <a:endParaRPr lang="en-US" sz="1867" dirty="0"/>
          </a:p>
        </p:txBody>
      </p:sp>
      <p:pic>
        <p:nvPicPr>
          <p:cNvPr id="4" name="Picture Placeholder 3">
            <a:extLst>
              <a:ext uri="{FF2B5EF4-FFF2-40B4-BE49-F238E27FC236}">
                <a16:creationId xmlns:a16="http://schemas.microsoft.com/office/drawing/2014/main" id="{D6317064-18B3-4DEB-9570-34AAB9B3557B}"/>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15" r="11715"/>
          <a:stretch>
            <a:fillRect/>
          </a:stretch>
        </p:blipFill>
        <p:spPr>
          <a:xfrm>
            <a:off x="2725400" y="1411007"/>
            <a:ext cx="2438400" cy="2382436"/>
          </a:xfrm>
        </p:spPr>
      </p:pic>
      <p:pic>
        <p:nvPicPr>
          <p:cNvPr id="16" name="Picture 15">
            <a:extLst>
              <a:ext uri="{FF2B5EF4-FFF2-40B4-BE49-F238E27FC236}">
                <a16:creationId xmlns:a16="http://schemas.microsoft.com/office/drawing/2014/main" id="{53675F98-A387-49BD-814F-2901DB53E96E}"/>
              </a:ext>
            </a:extLst>
          </p:cNvPr>
          <p:cNvPicPr>
            <a:picLocks noChangeAspect="1"/>
          </p:cNvPicPr>
          <p:nvPr/>
        </p:nvPicPr>
        <p:blipFill>
          <a:blip r:embed="rId5"/>
          <a:stretch>
            <a:fillRect/>
          </a:stretch>
        </p:blipFill>
        <p:spPr>
          <a:xfrm>
            <a:off x="6647715" y="5268971"/>
            <a:ext cx="2477412" cy="791396"/>
          </a:xfrm>
          <a:prstGeom prst="rect">
            <a:avLst/>
          </a:prstGeom>
        </p:spPr>
      </p:pic>
    </p:spTree>
    <p:extLst>
      <p:ext uri="{BB962C8B-B14F-4D97-AF65-F5344CB8AC3E}">
        <p14:creationId xmlns:p14="http://schemas.microsoft.com/office/powerpoint/2010/main" val="25002561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000000-0008-0000-0300-000002000000}"/>
              </a:ext>
            </a:extLst>
          </p:cNvPr>
          <p:cNvPicPr>
            <a:picLocks noChangeAspect="1"/>
          </p:cNvPicPr>
          <p:nvPr/>
        </p:nvPicPr>
        <p:blipFill>
          <a:blip r:embed="rId3" cstate="print"/>
          <a:stretch>
            <a:fillRect/>
          </a:stretch>
        </p:blipFill>
        <p:spPr>
          <a:xfrm>
            <a:off x="1176614" y="1228871"/>
            <a:ext cx="3261972" cy="1539579"/>
          </a:xfrm>
          <a:prstGeom prst="rect">
            <a:avLst/>
          </a:prstGeom>
          <a:effectLst>
            <a:outerShdw blurRad="50800" sx="101000" sy="101000" algn="ctr" rotWithShape="0">
              <a:prstClr val="black">
                <a:alpha val="40000"/>
              </a:prstClr>
            </a:outerShdw>
          </a:effectLst>
        </p:spPr>
      </p:pic>
      <p:pic>
        <p:nvPicPr>
          <p:cNvPr id="7" name="Picture 6">
            <a:extLst>
              <a:ext uri="{FF2B5EF4-FFF2-40B4-BE49-F238E27FC236}">
                <a16:creationId xmlns:a16="http://schemas.microsoft.com/office/drawing/2014/main" id="{00000000-0008-0000-0300-000004000000}"/>
              </a:ext>
            </a:extLst>
          </p:cNvPr>
          <p:cNvPicPr>
            <a:picLocks noChangeAspect="1"/>
          </p:cNvPicPr>
          <p:nvPr/>
        </p:nvPicPr>
        <p:blipFill>
          <a:blip r:embed="rId4" cstate="print"/>
          <a:stretch>
            <a:fillRect/>
          </a:stretch>
        </p:blipFill>
        <p:spPr>
          <a:xfrm>
            <a:off x="4578375" y="1228871"/>
            <a:ext cx="3157901" cy="1539578"/>
          </a:xfrm>
          <a:prstGeom prst="rect">
            <a:avLst/>
          </a:prstGeom>
          <a:effectLst>
            <a:outerShdw blurRad="50800" sx="101000" sy="101000" algn="ctr" rotWithShape="0">
              <a:prstClr val="black">
                <a:alpha val="40000"/>
              </a:prstClr>
            </a:outerShdw>
          </a:effectLst>
        </p:spPr>
      </p:pic>
      <p:pic>
        <p:nvPicPr>
          <p:cNvPr id="9" name="Picture 8">
            <a:extLst>
              <a:ext uri="{FF2B5EF4-FFF2-40B4-BE49-F238E27FC236}">
                <a16:creationId xmlns:a16="http://schemas.microsoft.com/office/drawing/2014/main" id="{00000000-0008-0000-0300-00000A000000}"/>
              </a:ext>
            </a:extLst>
          </p:cNvPr>
          <p:cNvPicPr>
            <a:picLocks noChangeAspect="1"/>
          </p:cNvPicPr>
          <p:nvPr/>
        </p:nvPicPr>
        <p:blipFill>
          <a:blip r:embed="rId5" cstate="print"/>
          <a:stretch>
            <a:fillRect/>
          </a:stretch>
        </p:blipFill>
        <p:spPr>
          <a:xfrm>
            <a:off x="1176614" y="2878622"/>
            <a:ext cx="3261972" cy="1378015"/>
          </a:xfrm>
          <a:prstGeom prst="rect">
            <a:avLst/>
          </a:prstGeom>
          <a:effectLst>
            <a:outerShdw blurRad="50800" sx="101000" sy="101000" algn="ctr" rotWithShape="0">
              <a:prstClr val="black">
                <a:alpha val="40000"/>
              </a:prstClr>
            </a:outerShdw>
          </a:effectLst>
        </p:spPr>
      </p:pic>
      <p:pic>
        <p:nvPicPr>
          <p:cNvPr id="11" name="Picture 10">
            <a:extLst>
              <a:ext uri="{FF2B5EF4-FFF2-40B4-BE49-F238E27FC236}">
                <a16:creationId xmlns:a16="http://schemas.microsoft.com/office/drawing/2014/main" id="{00000000-0008-0000-0300-000007000000}"/>
              </a:ext>
            </a:extLst>
          </p:cNvPr>
          <p:cNvPicPr>
            <a:picLocks noChangeAspect="1"/>
          </p:cNvPicPr>
          <p:nvPr/>
        </p:nvPicPr>
        <p:blipFill>
          <a:blip r:embed="rId6" cstate="print"/>
          <a:stretch>
            <a:fillRect/>
          </a:stretch>
        </p:blipFill>
        <p:spPr>
          <a:xfrm>
            <a:off x="4578375" y="2878622"/>
            <a:ext cx="3157901" cy="1378015"/>
          </a:xfrm>
          <a:prstGeom prst="rect">
            <a:avLst/>
          </a:prstGeom>
          <a:effectLst>
            <a:outerShdw blurRad="50800" sx="101000" sy="101000" algn="ctr" rotWithShape="0">
              <a:prstClr val="black">
                <a:alpha val="40000"/>
              </a:prstClr>
            </a:outerShdw>
          </a:effectLst>
        </p:spPr>
      </p:pic>
      <p:pic>
        <p:nvPicPr>
          <p:cNvPr id="12" name="Picture 11">
            <a:extLst>
              <a:ext uri="{FF2B5EF4-FFF2-40B4-BE49-F238E27FC236}">
                <a16:creationId xmlns:a16="http://schemas.microsoft.com/office/drawing/2014/main" id="{00000000-0008-0000-0300-000008000000}"/>
              </a:ext>
            </a:extLst>
          </p:cNvPr>
          <p:cNvPicPr>
            <a:picLocks noChangeAspect="1"/>
          </p:cNvPicPr>
          <p:nvPr/>
        </p:nvPicPr>
        <p:blipFill>
          <a:blip r:embed="rId7" cstate="print"/>
          <a:stretch>
            <a:fillRect/>
          </a:stretch>
        </p:blipFill>
        <p:spPr>
          <a:xfrm>
            <a:off x="7876067" y="1228871"/>
            <a:ext cx="3024671" cy="1539578"/>
          </a:xfrm>
          <a:prstGeom prst="rect">
            <a:avLst/>
          </a:prstGeom>
          <a:effectLst>
            <a:outerShdw blurRad="50800" sx="101000" sy="101000" algn="ctr" rotWithShape="0">
              <a:prstClr val="black">
                <a:alpha val="40000"/>
              </a:prstClr>
            </a:outerShdw>
          </a:effectLst>
        </p:spPr>
      </p:pic>
      <p:pic>
        <p:nvPicPr>
          <p:cNvPr id="13" name="Picture 12" descr="image003">
            <a:extLst>
              <a:ext uri="{FF2B5EF4-FFF2-40B4-BE49-F238E27FC236}">
                <a16:creationId xmlns:a16="http://schemas.microsoft.com/office/drawing/2014/main" id="{00000000-0008-0000-0300-000002080000}"/>
              </a:ext>
            </a:extLst>
          </p:cNvPr>
          <p:cNvPicPr>
            <a:picLocks noChangeAspect="1" noChangeArrowheads="1"/>
          </p:cNvPicPr>
          <p:nvPr/>
        </p:nvPicPr>
        <p:blipFill>
          <a:blip r:embed="rId8" cstate="print"/>
          <a:srcRect/>
          <a:stretch>
            <a:fillRect/>
          </a:stretch>
        </p:blipFill>
        <p:spPr bwMode="auto">
          <a:xfrm>
            <a:off x="7876065" y="2878622"/>
            <a:ext cx="3024671" cy="1378015"/>
          </a:xfrm>
          <a:prstGeom prst="rect">
            <a:avLst/>
          </a:prstGeom>
          <a:noFill/>
          <a:ln w="9525">
            <a:noFill/>
            <a:miter lim="800000"/>
            <a:headEnd/>
            <a:tailEnd/>
          </a:ln>
          <a:effectLst>
            <a:outerShdw blurRad="50800" sx="101000" sy="101000" algn="ctr" rotWithShape="0">
              <a:prstClr val="black">
                <a:alpha val="40000"/>
              </a:prstClr>
            </a:outerShdw>
          </a:effectLst>
        </p:spPr>
      </p:pic>
      <p:pic>
        <p:nvPicPr>
          <p:cNvPr id="14" name="Picture 13" descr="image005">
            <a:extLst>
              <a:ext uri="{FF2B5EF4-FFF2-40B4-BE49-F238E27FC236}">
                <a16:creationId xmlns:a16="http://schemas.microsoft.com/office/drawing/2014/main" id="{00000000-0008-0000-0300-000004080000}"/>
              </a:ext>
            </a:extLst>
          </p:cNvPr>
          <p:cNvPicPr>
            <a:picLocks noChangeAspect="1" noChangeArrowheads="1"/>
          </p:cNvPicPr>
          <p:nvPr/>
        </p:nvPicPr>
        <p:blipFill>
          <a:blip r:embed="rId9" cstate="print"/>
          <a:srcRect/>
          <a:stretch>
            <a:fillRect/>
          </a:stretch>
        </p:blipFill>
        <p:spPr bwMode="auto">
          <a:xfrm>
            <a:off x="1176614" y="4387696"/>
            <a:ext cx="3261972" cy="1618387"/>
          </a:xfrm>
          <a:prstGeom prst="rect">
            <a:avLst/>
          </a:prstGeom>
          <a:noFill/>
          <a:ln w="9525">
            <a:noFill/>
            <a:miter lim="800000"/>
            <a:headEnd/>
            <a:tailEnd/>
          </a:ln>
          <a:effectLst>
            <a:outerShdw blurRad="50800" sx="101000" sy="101000" algn="ctr" rotWithShape="0">
              <a:prstClr val="black">
                <a:alpha val="40000"/>
              </a:prstClr>
            </a:outerShdw>
          </a:effectLst>
        </p:spPr>
      </p:pic>
      <p:pic>
        <p:nvPicPr>
          <p:cNvPr id="15" name="Picture 14" descr="image004">
            <a:extLst>
              <a:ext uri="{FF2B5EF4-FFF2-40B4-BE49-F238E27FC236}">
                <a16:creationId xmlns:a16="http://schemas.microsoft.com/office/drawing/2014/main" id="{00000000-0008-0000-0300-000003080000}"/>
              </a:ext>
            </a:extLst>
          </p:cNvPr>
          <p:cNvPicPr>
            <a:picLocks noChangeAspect="1" noChangeArrowheads="1"/>
          </p:cNvPicPr>
          <p:nvPr/>
        </p:nvPicPr>
        <p:blipFill>
          <a:blip r:embed="rId10" cstate="print"/>
          <a:srcRect/>
          <a:stretch>
            <a:fillRect/>
          </a:stretch>
        </p:blipFill>
        <p:spPr bwMode="auto">
          <a:xfrm>
            <a:off x="4578375" y="4387695"/>
            <a:ext cx="3157901" cy="1618387"/>
          </a:xfrm>
          <a:prstGeom prst="rect">
            <a:avLst/>
          </a:prstGeom>
          <a:noFill/>
          <a:ln w="9525">
            <a:noFill/>
            <a:miter lim="800000"/>
            <a:headEnd/>
            <a:tailEnd/>
          </a:ln>
          <a:effectLst>
            <a:outerShdw blurRad="50800" sx="101000" sy="101000" algn="ctr" rotWithShape="0">
              <a:prstClr val="black">
                <a:alpha val="40000"/>
              </a:prstClr>
            </a:outerShdw>
          </a:effectLst>
        </p:spPr>
      </p:pic>
      <p:pic>
        <p:nvPicPr>
          <p:cNvPr id="16" name="Picture 15">
            <a:extLst>
              <a:ext uri="{FF2B5EF4-FFF2-40B4-BE49-F238E27FC236}">
                <a16:creationId xmlns:a16="http://schemas.microsoft.com/office/drawing/2014/main" id="{00000000-0008-0000-0300-000008000000}"/>
              </a:ext>
            </a:extLst>
          </p:cNvPr>
          <p:cNvPicPr>
            <a:picLocks noChangeAspect="1"/>
          </p:cNvPicPr>
          <p:nvPr/>
        </p:nvPicPr>
        <p:blipFill>
          <a:blip r:embed="rId7" cstate="print"/>
          <a:stretch>
            <a:fillRect/>
          </a:stretch>
        </p:blipFill>
        <p:spPr>
          <a:xfrm>
            <a:off x="7876065" y="4387696"/>
            <a:ext cx="3024671" cy="1618386"/>
          </a:xfrm>
          <a:prstGeom prst="rect">
            <a:avLst/>
          </a:prstGeom>
          <a:effectLst>
            <a:outerShdw blurRad="50800" sx="101000" sy="101000" algn="ctr" rotWithShape="0">
              <a:prstClr val="black">
                <a:alpha val="40000"/>
              </a:prstClr>
            </a:outerShdw>
          </a:effectLst>
        </p:spPr>
      </p:pic>
      <p:sp>
        <p:nvSpPr>
          <p:cNvPr id="2" name="Title 1">
            <a:extLst>
              <a:ext uri="{FF2B5EF4-FFF2-40B4-BE49-F238E27FC236}">
                <a16:creationId xmlns:a16="http://schemas.microsoft.com/office/drawing/2014/main" id="{9B739A4E-FB61-403B-8F39-C9D466C7716A}"/>
              </a:ext>
            </a:extLst>
          </p:cNvPr>
          <p:cNvSpPr>
            <a:spLocks noGrp="1"/>
          </p:cNvSpPr>
          <p:nvPr>
            <p:ph type="title"/>
          </p:nvPr>
        </p:nvSpPr>
        <p:spPr/>
        <p:txBody>
          <a:bodyPr/>
          <a:lstStyle/>
          <a:p>
            <a:pPr algn="ctr"/>
            <a:r>
              <a:rPr lang="en-US" dirty="0"/>
              <a:t>“We are drowning in data…but starving for information”</a:t>
            </a:r>
            <a:br>
              <a:rPr lang="en-US" dirty="0"/>
            </a:br>
            <a:r>
              <a:rPr lang="en-US" dirty="0"/>
              <a:t>- Wilson</a:t>
            </a:r>
          </a:p>
        </p:txBody>
      </p:sp>
    </p:spTree>
    <p:extLst>
      <p:ext uri="{BB962C8B-B14F-4D97-AF65-F5344CB8AC3E}">
        <p14:creationId xmlns:p14="http://schemas.microsoft.com/office/powerpoint/2010/main" val="2635316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B05C6-0A50-4566-9B48-C1DF4B8105FA}"/>
              </a:ext>
            </a:extLst>
          </p:cNvPr>
          <p:cNvSpPr>
            <a:spLocks noGrp="1"/>
          </p:cNvSpPr>
          <p:nvPr>
            <p:ph idx="1"/>
          </p:nvPr>
        </p:nvSpPr>
        <p:spPr>
          <a:xfrm>
            <a:off x="564446" y="1346203"/>
            <a:ext cx="11063109" cy="4795183"/>
          </a:xfrm>
        </p:spPr>
        <p:txBody>
          <a:bodyPr/>
          <a:lstStyle/>
          <a:p>
            <a:pPr marL="0" indent="0">
              <a:buNone/>
            </a:pPr>
            <a:r>
              <a:rPr lang="en-US" b="1" dirty="0">
                <a:solidFill>
                  <a:srgbClr val="9A9735"/>
                </a:solidFill>
              </a:rPr>
              <a:t>The heat exchanger </a:t>
            </a:r>
            <a:br>
              <a:rPr lang="en-US" b="1" dirty="0">
                <a:solidFill>
                  <a:srgbClr val="9A9735"/>
                </a:solidFill>
              </a:rPr>
            </a:br>
            <a:r>
              <a:rPr lang="en-US" b="1" dirty="0">
                <a:solidFill>
                  <a:srgbClr val="9A9735"/>
                </a:solidFill>
              </a:rPr>
              <a:t>fouling issue</a:t>
            </a:r>
          </a:p>
        </p:txBody>
      </p:sp>
      <p:sp>
        <p:nvSpPr>
          <p:cNvPr id="4" name="Title 3">
            <a:extLst>
              <a:ext uri="{FF2B5EF4-FFF2-40B4-BE49-F238E27FC236}">
                <a16:creationId xmlns:a16="http://schemas.microsoft.com/office/drawing/2014/main" id="{76B0BAB7-E760-4399-8F05-AAFFC0DF8724}"/>
              </a:ext>
            </a:extLst>
          </p:cNvPr>
          <p:cNvSpPr>
            <a:spLocks noGrp="1"/>
          </p:cNvSpPr>
          <p:nvPr>
            <p:ph type="title"/>
          </p:nvPr>
        </p:nvSpPr>
        <p:spPr/>
        <p:txBody>
          <a:bodyPr/>
          <a:lstStyle/>
          <a:p>
            <a:pPr algn="ctr"/>
            <a:r>
              <a:rPr lang="en-US" dirty="0"/>
              <a:t>“I’ll see it when I believe it”</a:t>
            </a:r>
            <a:br>
              <a:rPr lang="en-US" dirty="0"/>
            </a:br>
            <a:r>
              <a:rPr lang="en-US" sz="1800" dirty="0"/>
              <a:t>- a slip from psychologist Thane Pittman</a:t>
            </a:r>
          </a:p>
        </p:txBody>
      </p:sp>
      <p:graphicFrame>
        <p:nvGraphicFramePr>
          <p:cNvPr id="2" name="Table 1">
            <a:extLst>
              <a:ext uri="{FF2B5EF4-FFF2-40B4-BE49-F238E27FC236}">
                <a16:creationId xmlns:a16="http://schemas.microsoft.com/office/drawing/2014/main" id="{889E5345-D177-4BB2-A809-0B6D9A704DDE}"/>
              </a:ext>
            </a:extLst>
          </p:cNvPr>
          <p:cNvGraphicFramePr>
            <a:graphicFrameLocks noGrp="1"/>
          </p:cNvGraphicFramePr>
          <p:nvPr>
            <p:extLst>
              <p:ext uri="{D42A27DB-BD31-4B8C-83A1-F6EECF244321}">
                <p14:modId xmlns:p14="http://schemas.microsoft.com/office/powerpoint/2010/main" val="620453723"/>
              </p:ext>
            </p:extLst>
          </p:nvPr>
        </p:nvGraphicFramePr>
        <p:xfrm>
          <a:off x="3967058" y="1346203"/>
          <a:ext cx="7660497" cy="4391221"/>
        </p:xfrm>
        <a:graphic>
          <a:graphicData uri="http://schemas.openxmlformats.org/drawingml/2006/table">
            <a:tbl>
              <a:tblPr firstRow="1" bandRow="1">
                <a:effectLst>
                  <a:outerShdw blurRad="50800" sx="101000" sy="101000" algn="ctr" rotWithShape="0">
                    <a:prstClr val="black">
                      <a:alpha val="40000"/>
                    </a:prstClr>
                  </a:outerShdw>
                </a:effectLst>
                <a:tableStyleId>{7DF18680-E054-41AD-8BC1-D1AEF772440D}</a:tableStyleId>
              </a:tblPr>
              <a:tblGrid>
                <a:gridCol w="2553499">
                  <a:extLst>
                    <a:ext uri="{9D8B030D-6E8A-4147-A177-3AD203B41FA5}">
                      <a16:colId xmlns:a16="http://schemas.microsoft.com/office/drawing/2014/main" val="635320426"/>
                    </a:ext>
                  </a:extLst>
                </a:gridCol>
                <a:gridCol w="2553499">
                  <a:extLst>
                    <a:ext uri="{9D8B030D-6E8A-4147-A177-3AD203B41FA5}">
                      <a16:colId xmlns:a16="http://schemas.microsoft.com/office/drawing/2014/main" val="3083517458"/>
                    </a:ext>
                  </a:extLst>
                </a:gridCol>
                <a:gridCol w="2553499">
                  <a:extLst>
                    <a:ext uri="{9D8B030D-6E8A-4147-A177-3AD203B41FA5}">
                      <a16:colId xmlns:a16="http://schemas.microsoft.com/office/drawing/2014/main" val="3001898652"/>
                    </a:ext>
                  </a:extLst>
                </a:gridCol>
              </a:tblGrid>
              <a:tr h="439051">
                <a:tc gridSpan="3">
                  <a:txBody>
                    <a:bodyPr/>
                    <a:lstStyle/>
                    <a:p>
                      <a:r>
                        <a:rPr lang="en-US" dirty="0"/>
                        <a:t>Kepner-</a:t>
                      </a:r>
                      <a:r>
                        <a:rPr lang="en-US" dirty="0" err="1"/>
                        <a:t>Tregoe</a:t>
                      </a:r>
                      <a:r>
                        <a:rPr lang="en-US" dirty="0"/>
                        <a:t> Problem Analysis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65309642"/>
                  </a:ext>
                </a:extLst>
              </a:tr>
              <a:tr h="430978">
                <a:tc>
                  <a:txBody>
                    <a:bodyPr/>
                    <a:lstStyle/>
                    <a:p>
                      <a:r>
                        <a:rPr lang="en-US" sz="1800" dirty="0"/>
                        <a:t>Describe Problem</a:t>
                      </a:r>
                    </a:p>
                  </a:txBody>
                  <a:tcPr/>
                </a:tc>
                <a:tc>
                  <a:txBody>
                    <a:bodyPr/>
                    <a:lstStyle/>
                    <a:p>
                      <a:r>
                        <a:rPr lang="en-US" sz="1800" dirty="0"/>
                        <a:t>Identify Possible Causes</a:t>
                      </a:r>
                    </a:p>
                  </a:txBody>
                  <a:tcPr/>
                </a:tc>
                <a:tc>
                  <a:txBody>
                    <a:bodyPr/>
                    <a:lstStyle/>
                    <a:p>
                      <a:r>
                        <a:rPr lang="en-US" sz="1800" dirty="0"/>
                        <a:t>Evaluate Possible Causes</a:t>
                      </a:r>
                    </a:p>
                  </a:txBody>
                  <a:tcPr/>
                </a:tc>
                <a:extLst>
                  <a:ext uri="{0D108BD9-81ED-4DB2-BD59-A6C34878D82A}">
                    <a16:rowId xmlns:a16="http://schemas.microsoft.com/office/drawing/2014/main" val="198387082"/>
                  </a:ext>
                </a:extLst>
              </a:tr>
              <a:tr h="46011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 kern="1200" dirty="0" err="1">
                          <a:effectLst/>
                        </a:rPr>
                        <a:t>Aliquam</a:t>
                      </a:r>
                      <a:r>
                        <a:rPr lang="en-US" sz="400" kern="1200" dirty="0">
                          <a:effectLst/>
                        </a:rPr>
                        <a:t> </a:t>
                      </a:r>
                      <a:r>
                        <a:rPr lang="en-US" sz="400" kern="1200" dirty="0" err="1">
                          <a:effectLst/>
                        </a:rPr>
                        <a:t>feugiat</a:t>
                      </a:r>
                      <a:r>
                        <a:rPr lang="en-US" sz="400" kern="1200" dirty="0">
                          <a:effectLst/>
                        </a:rPr>
                        <a:t> </a:t>
                      </a:r>
                      <a:r>
                        <a:rPr lang="en-US" sz="400" kern="1200" dirty="0" err="1">
                          <a:effectLst/>
                        </a:rPr>
                        <a:t>eros</a:t>
                      </a:r>
                      <a:r>
                        <a:rPr lang="en-US" sz="400" kern="1200" dirty="0">
                          <a:effectLst/>
                        </a:rPr>
                        <a:t> a </a:t>
                      </a:r>
                      <a:r>
                        <a:rPr lang="en-US" sz="400" kern="1200" dirty="0" err="1">
                          <a:effectLst/>
                        </a:rPr>
                        <a:t>eleifend</a:t>
                      </a:r>
                      <a:r>
                        <a:rPr lang="en-US" sz="400" kern="1200" dirty="0">
                          <a:effectLst/>
                        </a:rPr>
                        <a:t> </a:t>
                      </a:r>
                      <a:r>
                        <a:rPr lang="en-US" sz="400" kern="1200" dirty="0" err="1">
                          <a:effectLst/>
                        </a:rPr>
                        <a:t>mollis</a:t>
                      </a:r>
                      <a:r>
                        <a:rPr lang="en-US" sz="400" kern="1200" dirty="0">
                          <a:effectLst/>
                        </a:rPr>
                        <a:t>. </a:t>
                      </a:r>
                      <a:r>
                        <a:rPr lang="en-US" sz="400" kern="1200" dirty="0" err="1">
                          <a:effectLst/>
                        </a:rPr>
                        <a:t>Nulla</a:t>
                      </a:r>
                      <a:r>
                        <a:rPr lang="en-US" sz="400" kern="1200" dirty="0">
                          <a:effectLst/>
                        </a:rPr>
                        <a:t> a </a:t>
                      </a:r>
                      <a:r>
                        <a:rPr lang="en-US" sz="400" kern="1200" dirty="0" err="1">
                          <a:effectLst/>
                        </a:rPr>
                        <a:t>bibendum</a:t>
                      </a:r>
                      <a:r>
                        <a:rPr lang="en-US" sz="400" kern="1200" dirty="0">
                          <a:effectLst/>
                        </a:rPr>
                        <a:t> mi, </a:t>
                      </a:r>
                      <a:r>
                        <a:rPr lang="en-US" sz="400" kern="1200" dirty="0" err="1">
                          <a:effectLst/>
                        </a:rPr>
                        <a:t>consectetur</a:t>
                      </a:r>
                      <a:r>
                        <a:rPr lang="en-US" sz="400" kern="1200" dirty="0">
                          <a:effectLst/>
                        </a:rPr>
                        <a:t> </a:t>
                      </a:r>
                      <a:r>
                        <a:rPr lang="en-US" sz="400" kern="1200" dirty="0" err="1">
                          <a:effectLst/>
                        </a:rPr>
                        <a:t>elementum</a:t>
                      </a:r>
                      <a:r>
                        <a:rPr lang="en-US" sz="400" kern="1200" dirty="0">
                          <a:effectLst/>
                        </a:rPr>
                        <a:t> </a:t>
                      </a:r>
                      <a:r>
                        <a:rPr lang="en-US" sz="400" kern="1200" dirty="0" err="1">
                          <a:effectLst/>
                        </a:rPr>
                        <a:t>risus</a:t>
                      </a:r>
                      <a:r>
                        <a:rPr lang="en-US" sz="400" kern="1200" dirty="0">
                          <a:effectLst/>
                        </a:rPr>
                        <a:t>. Nunc ac nisi a </a:t>
                      </a:r>
                      <a:r>
                        <a:rPr lang="en-US" sz="400" kern="1200" dirty="0" err="1">
                          <a:effectLst/>
                        </a:rPr>
                        <a:t>diam</a:t>
                      </a:r>
                      <a:r>
                        <a:rPr lang="en-US" sz="400" kern="1200" dirty="0">
                          <a:effectLst/>
                        </a:rPr>
                        <a:t> </a:t>
                      </a:r>
                      <a:r>
                        <a:rPr lang="en-US" sz="400" kern="1200" dirty="0" err="1">
                          <a:effectLst/>
                        </a:rPr>
                        <a:t>tincidunt</a:t>
                      </a:r>
                      <a:r>
                        <a:rPr lang="en-US" sz="400" kern="1200" dirty="0">
                          <a:effectLst/>
                        </a:rPr>
                        <a:t> </a:t>
                      </a:r>
                      <a:r>
                        <a:rPr lang="en-US" sz="400" kern="1200" dirty="0" err="1">
                          <a:effectLst/>
                        </a:rPr>
                        <a:t>molestie</a:t>
                      </a:r>
                      <a:r>
                        <a:rPr lang="en-US" sz="400" kern="1200" dirty="0">
                          <a:effectLst/>
                        </a:rPr>
                        <a:t> ac non ipsum.  Vestibulum </a:t>
                      </a:r>
                      <a:r>
                        <a:rPr lang="en-US" sz="400" kern="1200" dirty="0" err="1">
                          <a:effectLst/>
                        </a:rPr>
                        <a:t>dapibus</a:t>
                      </a:r>
                      <a:r>
                        <a:rPr lang="en-US" sz="400" kern="1200" dirty="0">
                          <a:effectLst/>
                        </a:rPr>
                        <a:t> maximus </a:t>
                      </a:r>
                      <a:r>
                        <a:rPr lang="en-US" sz="400" kern="1200" dirty="0" err="1">
                          <a:effectLst/>
                        </a:rPr>
                        <a:t>tortor</a:t>
                      </a:r>
                      <a:r>
                        <a:rPr lang="en-US" sz="400" kern="1200" dirty="0">
                          <a:effectLst/>
                        </a:rPr>
                        <a:t>, </a:t>
                      </a:r>
                      <a:r>
                        <a:rPr lang="en-US" sz="400" kern="1200" dirty="0" err="1">
                          <a:effectLst/>
                        </a:rPr>
                        <a:t>sed</a:t>
                      </a:r>
                      <a:r>
                        <a:rPr lang="en-US" sz="400" kern="1200" dirty="0">
                          <a:effectLst/>
                        </a:rPr>
                        <a:t> semper </a:t>
                      </a:r>
                      <a:r>
                        <a:rPr lang="en-US" sz="400" kern="1200" dirty="0" err="1">
                          <a:effectLst/>
                        </a:rPr>
                        <a:t>felis</a:t>
                      </a:r>
                      <a:r>
                        <a:rPr lang="en-US" sz="400" kern="1200" dirty="0">
                          <a:effectLst/>
                        </a:rPr>
                        <a:t> </a:t>
                      </a:r>
                      <a:r>
                        <a:rPr lang="en-US" sz="400" kern="1200" dirty="0" err="1">
                          <a:effectLst/>
                        </a:rPr>
                        <a:t>sollicitudin</a:t>
                      </a:r>
                      <a:r>
                        <a:rPr lang="en-US" sz="400" kern="1200" dirty="0">
                          <a:effectLst/>
                        </a:rPr>
                        <a:t> et. Cras </a:t>
                      </a:r>
                      <a:r>
                        <a:rPr lang="en-US" sz="400" kern="1200" dirty="0" err="1">
                          <a:effectLst/>
                        </a:rPr>
                        <a:t>diam</a:t>
                      </a:r>
                      <a:r>
                        <a:rPr lang="en-US" sz="400" kern="1200" dirty="0">
                          <a:effectLst/>
                        </a:rPr>
                        <a:t> mi, </a:t>
                      </a:r>
                      <a:r>
                        <a:rPr lang="en-US" sz="400" kern="1200" dirty="0" err="1">
                          <a:effectLst/>
                        </a:rPr>
                        <a:t>rhoncus</a:t>
                      </a:r>
                      <a:r>
                        <a:rPr lang="en-US" sz="400" kern="1200" dirty="0">
                          <a:effectLst/>
                        </a:rPr>
                        <a:t> sit </a:t>
                      </a:r>
                      <a:r>
                        <a:rPr lang="en-US" sz="400" kern="1200" dirty="0" err="1">
                          <a:effectLst/>
                        </a:rPr>
                        <a:t>amet</a:t>
                      </a:r>
                      <a:r>
                        <a:rPr lang="en-US" sz="400" kern="1200" dirty="0">
                          <a:effectLst/>
                        </a:rPr>
                        <a:t> </a:t>
                      </a:r>
                      <a:r>
                        <a:rPr lang="en-US" sz="400" kern="1200" dirty="0" err="1">
                          <a:effectLst/>
                        </a:rPr>
                        <a:t>vehicula</a:t>
                      </a:r>
                      <a:r>
                        <a:rPr lang="en-US" sz="400" kern="1200" dirty="0">
                          <a:effectLst/>
                        </a:rPr>
                        <a:t> </a:t>
                      </a:r>
                      <a:r>
                        <a:rPr lang="en-US" sz="400" kern="1200" dirty="0" err="1">
                          <a:effectLst/>
                        </a:rPr>
                        <a:t>mollis</a:t>
                      </a:r>
                      <a:r>
                        <a:rPr lang="en-US" sz="400" kern="1200" dirty="0">
                          <a:effectLst/>
                        </a:rPr>
                        <a:t>, </a:t>
                      </a:r>
                      <a:r>
                        <a:rPr lang="en-US" sz="400" kern="1200" dirty="0" err="1">
                          <a:effectLst/>
                        </a:rPr>
                        <a:t>sodales</a:t>
                      </a:r>
                      <a:r>
                        <a:rPr lang="en-US" sz="400" kern="1200" dirty="0">
                          <a:effectLst/>
                        </a:rPr>
                        <a:t> </a:t>
                      </a:r>
                      <a:r>
                        <a:rPr lang="en-US" sz="400" kern="1200" dirty="0" err="1">
                          <a:effectLst/>
                        </a:rPr>
                        <a:t>ut</a:t>
                      </a:r>
                      <a:r>
                        <a:rPr lang="en-US" sz="400" kern="1200" dirty="0">
                          <a:effectLst/>
                        </a:rPr>
                        <a:t> dui.</a:t>
                      </a:r>
                      <a:endParaRPr lang="en-US" sz="400" dirty="0"/>
                    </a:p>
                    <a:p>
                      <a:endParaRPr lang="en-US" sz="4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 kern="1200" dirty="0" err="1">
                          <a:effectLst/>
                        </a:rPr>
                        <a:t>Donec</a:t>
                      </a:r>
                      <a:r>
                        <a:rPr lang="en-US" sz="400" kern="1200" dirty="0">
                          <a:effectLst/>
                        </a:rPr>
                        <a:t> </a:t>
                      </a:r>
                      <a:r>
                        <a:rPr lang="en-US" sz="400" kern="1200" dirty="0" err="1">
                          <a:effectLst/>
                        </a:rPr>
                        <a:t>eros</a:t>
                      </a:r>
                      <a:r>
                        <a:rPr lang="en-US" sz="400" kern="1200" dirty="0">
                          <a:effectLst/>
                        </a:rPr>
                        <a:t> </a:t>
                      </a:r>
                      <a:r>
                        <a:rPr lang="en-US" sz="400" kern="1200" dirty="0" err="1">
                          <a:effectLst/>
                        </a:rPr>
                        <a:t>nunc</a:t>
                      </a:r>
                      <a:r>
                        <a:rPr lang="en-US" sz="400" kern="1200" dirty="0">
                          <a:effectLst/>
                        </a:rPr>
                        <a:t>, </a:t>
                      </a:r>
                      <a:r>
                        <a:rPr lang="en-US" sz="400" kern="1200" dirty="0" err="1">
                          <a:effectLst/>
                        </a:rPr>
                        <a:t>consectetur</a:t>
                      </a:r>
                      <a:r>
                        <a:rPr lang="en-US" sz="400" kern="1200" dirty="0">
                          <a:effectLst/>
                        </a:rPr>
                        <a:t> et </a:t>
                      </a:r>
                      <a:r>
                        <a:rPr lang="en-US" sz="400" kern="1200" dirty="0" err="1">
                          <a:effectLst/>
                        </a:rPr>
                        <a:t>tempor</a:t>
                      </a:r>
                      <a:r>
                        <a:rPr lang="en-US" sz="400" kern="1200" dirty="0">
                          <a:effectLst/>
                        </a:rPr>
                        <a:t> </a:t>
                      </a:r>
                      <a:r>
                        <a:rPr lang="en-US" sz="400" kern="1200" dirty="0" err="1">
                          <a:effectLst/>
                        </a:rPr>
                        <a:t>eget</a:t>
                      </a:r>
                      <a:r>
                        <a:rPr lang="en-US" sz="400" kern="1200" dirty="0">
                          <a:effectLst/>
                        </a:rPr>
                        <a:t>, </a:t>
                      </a:r>
                      <a:r>
                        <a:rPr lang="en-US" sz="400" kern="1200" dirty="0" err="1">
                          <a:effectLst/>
                        </a:rPr>
                        <a:t>placerat</a:t>
                      </a:r>
                      <a:r>
                        <a:rPr lang="en-US" sz="400" kern="1200" dirty="0">
                          <a:effectLst/>
                        </a:rPr>
                        <a:t> vitae </a:t>
                      </a:r>
                      <a:r>
                        <a:rPr lang="en-US" sz="400" kern="1200" dirty="0" err="1">
                          <a:effectLst/>
                        </a:rPr>
                        <a:t>erat</a:t>
                      </a:r>
                      <a:r>
                        <a:rPr lang="en-US" sz="400" kern="1200" dirty="0">
                          <a:effectLst/>
                        </a:rPr>
                        <a:t>. Nam semper convallis </a:t>
                      </a:r>
                      <a:r>
                        <a:rPr lang="en-US" sz="400" kern="1200" dirty="0" err="1">
                          <a:effectLst/>
                        </a:rPr>
                        <a:t>diam</a:t>
                      </a:r>
                      <a:r>
                        <a:rPr lang="en-US" sz="400" kern="1200" dirty="0">
                          <a:effectLst/>
                        </a:rPr>
                        <a:t>, </a:t>
                      </a:r>
                      <a:r>
                        <a:rPr lang="en-US" sz="400" kern="1200" dirty="0" err="1">
                          <a:effectLst/>
                        </a:rPr>
                        <a:t>nec</a:t>
                      </a:r>
                      <a:r>
                        <a:rPr lang="en-US" sz="400" kern="1200" dirty="0">
                          <a:effectLst/>
                        </a:rPr>
                        <a:t> </a:t>
                      </a:r>
                      <a:r>
                        <a:rPr lang="en-US" sz="400" kern="1200" dirty="0" err="1">
                          <a:effectLst/>
                        </a:rPr>
                        <a:t>ultricies</a:t>
                      </a:r>
                      <a:r>
                        <a:rPr lang="en-US" sz="400" kern="1200" dirty="0">
                          <a:effectLst/>
                        </a:rPr>
                        <a:t> nisi lacinia sit </a:t>
                      </a:r>
                      <a:r>
                        <a:rPr lang="en-US" sz="400" kern="1200" dirty="0" err="1">
                          <a:effectLst/>
                        </a:rPr>
                        <a:t>amet</a:t>
                      </a:r>
                      <a:r>
                        <a:rPr lang="en-US" sz="400" kern="1200" dirty="0">
                          <a:effectLst/>
                        </a:rPr>
                        <a:t>. Vestibulum </a:t>
                      </a:r>
                      <a:r>
                        <a:rPr lang="en-US" sz="400" kern="1200" dirty="0" err="1">
                          <a:effectLst/>
                        </a:rPr>
                        <a:t>dapibus</a:t>
                      </a:r>
                      <a:r>
                        <a:rPr lang="en-US" sz="400" kern="1200" dirty="0">
                          <a:effectLst/>
                        </a:rPr>
                        <a:t> maximus </a:t>
                      </a:r>
                      <a:r>
                        <a:rPr lang="en-US" sz="400" kern="1200" dirty="0" err="1">
                          <a:effectLst/>
                        </a:rPr>
                        <a:t>tortor</a:t>
                      </a:r>
                      <a:r>
                        <a:rPr lang="en-US" sz="400" kern="1200" dirty="0">
                          <a:effectLst/>
                        </a:rPr>
                        <a:t>, </a:t>
                      </a:r>
                      <a:r>
                        <a:rPr lang="en-US" sz="400" kern="1200" dirty="0" err="1">
                          <a:effectLst/>
                        </a:rPr>
                        <a:t>sed</a:t>
                      </a:r>
                      <a:r>
                        <a:rPr lang="en-US" sz="400" kern="1200" dirty="0">
                          <a:effectLst/>
                        </a:rPr>
                        <a:t> semper </a:t>
                      </a:r>
                      <a:r>
                        <a:rPr lang="en-US" sz="400" kern="1200" dirty="0" err="1">
                          <a:effectLst/>
                        </a:rPr>
                        <a:t>felis</a:t>
                      </a:r>
                      <a:r>
                        <a:rPr lang="en-US" sz="400" kern="1200" dirty="0">
                          <a:effectLst/>
                        </a:rPr>
                        <a:t> </a:t>
                      </a:r>
                      <a:r>
                        <a:rPr lang="en-US" sz="400" kern="1200" dirty="0" err="1">
                          <a:effectLst/>
                        </a:rPr>
                        <a:t>sollicitudin</a:t>
                      </a:r>
                      <a:r>
                        <a:rPr lang="en-US" sz="400" kern="1200" dirty="0">
                          <a:effectLst/>
                        </a:rPr>
                        <a:t> et. Cras </a:t>
                      </a:r>
                      <a:r>
                        <a:rPr lang="en-US" sz="400" kern="1200" dirty="0" err="1">
                          <a:effectLst/>
                        </a:rPr>
                        <a:t>diam</a:t>
                      </a:r>
                      <a:r>
                        <a:rPr lang="en-US" sz="400" kern="1200" dirty="0">
                          <a:effectLst/>
                        </a:rPr>
                        <a:t> mi, </a:t>
                      </a:r>
                      <a:r>
                        <a:rPr lang="en-US" sz="400" kern="1200" dirty="0" err="1">
                          <a:effectLst/>
                        </a:rPr>
                        <a:t>rhoncus</a:t>
                      </a:r>
                      <a:r>
                        <a:rPr lang="en-US" sz="400" kern="1200" dirty="0">
                          <a:effectLst/>
                        </a:rPr>
                        <a:t> sit </a:t>
                      </a:r>
                      <a:r>
                        <a:rPr lang="en-US" sz="400" kern="1200" dirty="0" err="1">
                          <a:effectLst/>
                        </a:rPr>
                        <a:t>amet</a:t>
                      </a:r>
                      <a:r>
                        <a:rPr lang="en-US" sz="400" kern="1200" dirty="0">
                          <a:effectLst/>
                        </a:rPr>
                        <a:t> </a:t>
                      </a:r>
                      <a:r>
                        <a:rPr lang="en-US" sz="400" kern="1200" dirty="0" err="1">
                          <a:effectLst/>
                        </a:rPr>
                        <a:t>vehicula</a:t>
                      </a:r>
                      <a:r>
                        <a:rPr lang="en-US" sz="400" kern="1200" dirty="0">
                          <a:effectLst/>
                        </a:rPr>
                        <a:t> </a:t>
                      </a:r>
                      <a:r>
                        <a:rPr lang="en-US" sz="400" kern="1200" dirty="0" err="1">
                          <a:effectLst/>
                        </a:rPr>
                        <a:t>mollis</a:t>
                      </a:r>
                      <a:r>
                        <a:rPr lang="en-US" sz="400" kern="1200" dirty="0">
                          <a:effectLst/>
                        </a:rPr>
                        <a:t>, </a:t>
                      </a:r>
                      <a:r>
                        <a:rPr lang="en-US" sz="400" kern="1200" dirty="0" err="1">
                          <a:effectLst/>
                        </a:rPr>
                        <a:t>sodales</a:t>
                      </a:r>
                      <a:r>
                        <a:rPr lang="en-US" sz="400" kern="1200" dirty="0">
                          <a:effectLst/>
                        </a:rPr>
                        <a:t> </a:t>
                      </a:r>
                      <a:r>
                        <a:rPr lang="en-US" sz="400" kern="1200" dirty="0" err="1">
                          <a:effectLst/>
                        </a:rPr>
                        <a:t>ut</a:t>
                      </a:r>
                      <a:r>
                        <a:rPr lang="en-US" sz="400" kern="1200" dirty="0">
                          <a:effectLst/>
                        </a:rPr>
                        <a:t> dui.</a:t>
                      </a:r>
                      <a:endParaRPr lang="en-US" sz="4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sz="400" kern="1200" dirty="0">
                          <a:effectLst/>
                        </a:rPr>
                        <a:t>Vestibulum </a:t>
                      </a:r>
                      <a:r>
                        <a:rPr lang="en-US" sz="400" kern="1200" dirty="0" err="1">
                          <a:effectLst/>
                        </a:rPr>
                        <a:t>dapibus</a:t>
                      </a:r>
                      <a:r>
                        <a:rPr lang="en-US" sz="400" kern="1200" dirty="0">
                          <a:effectLst/>
                        </a:rPr>
                        <a:t> maximus </a:t>
                      </a:r>
                      <a:r>
                        <a:rPr lang="en-US" sz="400" kern="1200" dirty="0" err="1">
                          <a:effectLst/>
                        </a:rPr>
                        <a:t>tortor</a:t>
                      </a:r>
                      <a:r>
                        <a:rPr lang="en-US" sz="400" kern="1200" dirty="0">
                          <a:effectLst/>
                        </a:rPr>
                        <a:t>, </a:t>
                      </a:r>
                      <a:r>
                        <a:rPr lang="en-US" sz="400" kern="1200" dirty="0" err="1">
                          <a:effectLst/>
                        </a:rPr>
                        <a:t>sed</a:t>
                      </a:r>
                      <a:r>
                        <a:rPr lang="en-US" sz="400" kern="1200" dirty="0">
                          <a:effectLst/>
                        </a:rPr>
                        <a:t> semper </a:t>
                      </a:r>
                      <a:r>
                        <a:rPr lang="en-US" sz="400" kern="1200" dirty="0" err="1">
                          <a:effectLst/>
                        </a:rPr>
                        <a:t>felis</a:t>
                      </a:r>
                      <a:r>
                        <a:rPr lang="en-US" sz="400" kern="1200" dirty="0">
                          <a:effectLst/>
                        </a:rPr>
                        <a:t> </a:t>
                      </a:r>
                      <a:r>
                        <a:rPr lang="en-US" sz="400" kern="1200" dirty="0" err="1">
                          <a:effectLst/>
                        </a:rPr>
                        <a:t>sollicitudin</a:t>
                      </a:r>
                      <a:r>
                        <a:rPr lang="en-US" sz="400" kern="1200" dirty="0">
                          <a:effectLst/>
                        </a:rPr>
                        <a:t> et. Cras </a:t>
                      </a:r>
                      <a:r>
                        <a:rPr lang="en-US" sz="400" kern="1200" dirty="0" err="1">
                          <a:effectLst/>
                        </a:rPr>
                        <a:t>diam</a:t>
                      </a:r>
                      <a:r>
                        <a:rPr lang="en-US" sz="400" kern="1200" dirty="0">
                          <a:effectLst/>
                        </a:rPr>
                        <a:t> mi, </a:t>
                      </a:r>
                      <a:r>
                        <a:rPr lang="en-US" sz="400" kern="1200" dirty="0" err="1">
                          <a:effectLst/>
                        </a:rPr>
                        <a:t>rhoncus</a:t>
                      </a:r>
                      <a:r>
                        <a:rPr lang="en-US" sz="400" kern="1200" dirty="0">
                          <a:effectLst/>
                        </a:rPr>
                        <a:t> sit </a:t>
                      </a:r>
                      <a:r>
                        <a:rPr lang="en-US" sz="400" kern="1200" dirty="0" err="1">
                          <a:effectLst/>
                        </a:rPr>
                        <a:t>amet</a:t>
                      </a:r>
                      <a:r>
                        <a:rPr lang="en-US" sz="400" kern="1200" dirty="0">
                          <a:effectLst/>
                        </a:rPr>
                        <a:t> </a:t>
                      </a:r>
                      <a:r>
                        <a:rPr lang="en-US" sz="400" kern="1200" dirty="0" err="1">
                          <a:effectLst/>
                        </a:rPr>
                        <a:t>vehicula</a:t>
                      </a:r>
                      <a:r>
                        <a:rPr lang="en-US" sz="400" kern="1200" dirty="0">
                          <a:effectLst/>
                        </a:rPr>
                        <a:t> </a:t>
                      </a:r>
                      <a:r>
                        <a:rPr lang="en-US" sz="400" kern="1200" dirty="0" err="1">
                          <a:effectLst/>
                        </a:rPr>
                        <a:t>mollis</a:t>
                      </a:r>
                      <a:r>
                        <a:rPr lang="en-US" sz="400" kern="1200" dirty="0">
                          <a:effectLst/>
                        </a:rPr>
                        <a:t>, </a:t>
                      </a:r>
                      <a:r>
                        <a:rPr lang="en-US" sz="400" kern="1200" dirty="0" err="1">
                          <a:effectLst/>
                        </a:rPr>
                        <a:t>sodales</a:t>
                      </a:r>
                      <a:r>
                        <a:rPr lang="en-US" sz="400" kern="1200" dirty="0">
                          <a:effectLst/>
                        </a:rPr>
                        <a:t> </a:t>
                      </a:r>
                      <a:r>
                        <a:rPr lang="en-US" sz="400" kern="1200" dirty="0" err="1">
                          <a:effectLst/>
                        </a:rPr>
                        <a:t>ut</a:t>
                      </a:r>
                      <a:r>
                        <a:rPr lang="en-US" sz="400" kern="1200" dirty="0">
                          <a:effectLst/>
                        </a:rPr>
                        <a:t> dui.</a:t>
                      </a:r>
                      <a:endParaRPr lang="en-US" sz="400" dirty="0"/>
                    </a:p>
                    <a:p>
                      <a:endParaRPr lang="en-US" sz="4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 kern="1200" dirty="0" err="1">
                          <a:effectLst/>
                        </a:rPr>
                        <a:t>Sed</a:t>
                      </a:r>
                      <a:r>
                        <a:rPr lang="en-US" sz="400" kern="1200" dirty="0">
                          <a:effectLst/>
                        </a:rPr>
                        <a:t> pulvinar </a:t>
                      </a:r>
                      <a:r>
                        <a:rPr lang="en-US" sz="400" kern="1200" dirty="0" err="1">
                          <a:effectLst/>
                        </a:rPr>
                        <a:t>mauris</a:t>
                      </a:r>
                      <a:r>
                        <a:rPr lang="en-US" sz="400" kern="1200" dirty="0">
                          <a:effectLst/>
                        </a:rPr>
                        <a:t> ante, </a:t>
                      </a:r>
                      <a:r>
                        <a:rPr lang="en-US" sz="400" kern="1200" dirty="0" err="1">
                          <a:effectLst/>
                        </a:rPr>
                        <a:t>eu</a:t>
                      </a:r>
                      <a:r>
                        <a:rPr lang="en-US" sz="400" kern="1200" dirty="0">
                          <a:effectLst/>
                        </a:rPr>
                        <a:t> </a:t>
                      </a:r>
                      <a:r>
                        <a:rPr lang="en-US" sz="400" kern="1200" dirty="0" err="1">
                          <a:effectLst/>
                        </a:rPr>
                        <a:t>blandit</a:t>
                      </a:r>
                      <a:r>
                        <a:rPr lang="en-US" sz="400" kern="1200" dirty="0">
                          <a:effectLst/>
                        </a:rPr>
                        <a:t> dui </a:t>
                      </a:r>
                      <a:r>
                        <a:rPr lang="en-US" sz="400" kern="1200" dirty="0" err="1">
                          <a:effectLst/>
                        </a:rPr>
                        <a:t>feugiat</a:t>
                      </a:r>
                      <a:r>
                        <a:rPr lang="en-US" sz="400" kern="1200" dirty="0">
                          <a:effectLst/>
                        </a:rPr>
                        <a:t> </a:t>
                      </a:r>
                      <a:r>
                        <a:rPr lang="en-US" sz="400" kern="1200" dirty="0" err="1">
                          <a:effectLst/>
                        </a:rPr>
                        <a:t>nec</a:t>
                      </a:r>
                      <a:r>
                        <a:rPr lang="en-US" sz="400" kern="1200" dirty="0">
                          <a:effectLst/>
                        </a:rPr>
                        <a:t>. </a:t>
                      </a:r>
                      <a:r>
                        <a:rPr lang="en-US" sz="400" kern="1200" dirty="0" err="1">
                          <a:effectLst/>
                        </a:rPr>
                        <a:t>Sed</a:t>
                      </a:r>
                      <a:r>
                        <a:rPr lang="en-US" sz="400" kern="1200" dirty="0">
                          <a:effectLst/>
                        </a:rPr>
                        <a:t> </a:t>
                      </a:r>
                      <a:r>
                        <a:rPr lang="en-US" sz="400" kern="1200" dirty="0" err="1">
                          <a:effectLst/>
                        </a:rPr>
                        <a:t>blandit</a:t>
                      </a:r>
                      <a:r>
                        <a:rPr lang="en-US" sz="400" kern="1200" dirty="0">
                          <a:effectLst/>
                        </a:rPr>
                        <a:t> </a:t>
                      </a:r>
                      <a:r>
                        <a:rPr lang="en-US" sz="400" kern="1200" dirty="0" err="1">
                          <a:effectLst/>
                        </a:rPr>
                        <a:t>est</a:t>
                      </a:r>
                      <a:r>
                        <a:rPr lang="en-US" sz="400" kern="1200" dirty="0">
                          <a:effectLst/>
                        </a:rPr>
                        <a:t> sit </a:t>
                      </a:r>
                      <a:r>
                        <a:rPr lang="en-US" sz="400" kern="1200" dirty="0" err="1">
                          <a:effectLst/>
                        </a:rPr>
                        <a:t>amet</a:t>
                      </a:r>
                      <a:r>
                        <a:rPr lang="en-US" sz="400" kern="1200" dirty="0">
                          <a:effectLst/>
                        </a:rPr>
                        <a:t> dui </a:t>
                      </a:r>
                      <a:r>
                        <a:rPr lang="en-US" sz="400" kern="1200" dirty="0" err="1">
                          <a:effectLst/>
                        </a:rPr>
                        <a:t>viverra</a:t>
                      </a:r>
                      <a:r>
                        <a:rPr lang="en-US" sz="400" kern="1200" dirty="0">
                          <a:effectLst/>
                        </a:rPr>
                        <a:t> </a:t>
                      </a:r>
                      <a:r>
                        <a:rPr lang="en-US" sz="400" kern="1200" dirty="0" err="1">
                          <a:effectLst/>
                        </a:rPr>
                        <a:t>laoreet</a:t>
                      </a:r>
                      <a:r>
                        <a:rPr lang="en-US" sz="400" kern="1200" dirty="0">
                          <a:effectLst/>
                        </a:rPr>
                        <a:t>.  Vestibulum </a:t>
                      </a:r>
                      <a:r>
                        <a:rPr lang="en-US" sz="400" kern="1200" dirty="0" err="1">
                          <a:effectLst/>
                        </a:rPr>
                        <a:t>dapibus</a:t>
                      </a:r>
                      <a:r>
                        <a:rPr lang="en-US" sz="400" kern="1200" dirty="0">
                          <a:effectLst/>
                        </a:rPr>
                        <a:t> maximus </a:t>
                      </a:r>
                      <a:r>
                        <a:rPr lang="en-US" sz="400" kern="1200" dirty="0" err="1">
                          <a:effectLst/>
                        </a:rPr>
                        <a:t>tortor</a:t>
                      </a:r>
                      <a:r>
                        <a:rPr lang="en-US" sz="400" kern="1200" dirty="0">
                          <a:effectLst/>
                        </a:rPr>
                        <a:t>, </a:t>
                      </a:r>
                      <a:r>
                        <a:rPr lang="en-US" sz="400" kern="1200" dirty="0" err="1">
                          <a:effectLst/>
                        </a:rPr>
                        <a:t>sed</a:t>
                      </a:r>
                      <a:r>
                        <a:rPr lang="en-US" sz="400" kern="1200" dirty="0">
                          <a:effectLst/>
                        </a:rPr>
                        <a:t> semper </a:t>
                      </a:r>
                      <a:r>
                        <a:rPr lang="en-US" sz="400" kern="1200" dirty="0" err="1">
                          <a:effectLst/>
                        </a:rPr>
                        <a:t>felis</a:t>
                      </a:r>
                      <a:r>
                        <a:rPr lang="en-US" sz="400" kern="1200" dirty="0">
                          <a:effectLst/>
                        </a:rPr>
                        <a:t> </a:t>
                      </a:r>
                      <a:r>
                        <a:rPr lang="en-US" sz="400" kern="1200" dirty="0" err="1">
                          <a:effectLst/>
                        </a:rPr>
                        <a:t>sollicitudin</a:t>
                      </a:r>
                      <a:r>
                        <a:rPr lang="en-US" sz="400" kern="1200" dirty="0">
                          <a:effectLst/>
                        </a:rPr>
                        <a:t> et. Cras </a:t>
                      </a:r>
                      <a:r>
                        <a:rPr lang="en-US" sz="400" kern="1200" dirty="0" err="1">
                          <a:effectLst/>
                        </a:rPr>
                        <a:t>diam</a:t>
                      </a:r>
                      <a:r>
                        <a:rPr lang="en-US" sz="400" kern="1200" dirty="0">
                          <a:effectLst/>
                        </a:rPr>
                        <a:t> mi, </a:t>
                      </a:r>
                      <a:r>
                        <a:rPr lang="en-US" sz="400" kern="1200" dirty="0" err="1">
                          <a:effectLst/>
                        </a:rPr>
                        <a:t>rhoncus</a:t>
                      </a:r>
                      <a:r>
                        <a:rPr lang="en-US" sz="400" kern="1200" dirty="0">
                          <a:effectLst/>
                        </a:rPr>
                        <a:t> sit </a:t>
                      </a:r>
                      <a:r>
                        <a:rPr lang="en-US" sz="400" kern="1200" dirty="0" err="1">
                          <a:effectLst/>
                        </a:rPr>
                        <a:t>amet</a:t>
                      </a:r>
                      <a:r>
                        <a:rPr lang="en-US" sz="400" kern="1200" dirty="0">
                          <a:effectLst/>
                        </a:rPr>
                        <a:t> </a:t>
                      </a:r>
                      <a:r>
                        <a:rPr lang="en-US" sz="400" kern="1200" dirty="0" err="1">
                          <a:effectLst/>
                        </a:rPr>
                        <a:t>vehicula</a:t>
                      </a:r>
                      <a:r>
                        <a:rPr lang="en-US" sz="400" kern="1200" dirty="0">
                          <a:effectLst/>
                        </a:rPr>
                        <a:t> </a:t>
                      </a:r>
                      <a:r>
                        <a:rPr lang="en-US" sz="400" kern="1200" dirty="0" err="1">
                          <a:effectLst/>
                        </a:rPr>
                        <a:t>mollis</a:t>
                      </a:r>
                      <a:r>
                        <a:rPr lang="en-US" sz="400" kern="1200" dirty="0">
                          <a:effectLst/>
                        </a:rPr>
                        <a:t>, </a:t>
                      </a:r>
                      <a:r>
                        <a:rPr lang="en-US" sz="400" kern="1200" dirty="0" err="1">
                          <a:effectLst/>
                        </a:rPr>
                        <a:t>sodales</a:t>
                      </a:r>
                      <a:r>
                        <a:rPr lang="en-US" sz="400" kern="1200" dirty="0">
                          <a:effectLst/>
                        </a:rPr>
                        <a:t> </a:t>
                      </a:r>
                      <a:r>
                        <a:rPr lang="en-US" sz="400" kern="1200" dirty="0" err="1">
                          <a:effectLst/>
                        </a:rPr>
                        <a:t>ut</a:t>
                      </a:r>
                      <a:r>
                        <a:rPr lang="en-US" sz="400" kern="1200" dirty="0">
                          <a:effectLst/>
                        </a:rPr>
                        <a:t> dui.</a:t>
                      </a:r>
                      <a:endParaRPr lang="en-US" sz="400" dirty="0"/>
                    </a:p>
                    <a:p>
                      <a:endParaRPr lang="en-US" sz="400" dirty="0"/>
                    </a:p>
                  </a:txBody>
                  <a:tcPr/>
                </a:tc>
                <a:extLst>
                  <a:ext uri="{0D108BD9-81ED-4DB2-BD59-A6C34878D82A}">
                    <a16:rowId xmlns:a16="http://schemas.microsoft.com/office/drawing/2014/main" val="3577268609"/>
                  </a:ext>
                </a:extLst>
              </a:tr>
              <a:tr h="351241">
                <a:tc>
                  <a:txBody>
                    <a:bodyPr/>
                    <a:lstStyle/>
                    <a:p>
                      <a:r>
                        <a:rPr lang="en-US" sz="1800" dirty="0"/>
                        <a:t>WHAT</a:t>
                      </a:r>
                    </a:p>
                  </a:txBody>
                  <a:tcPr/>
                </a:tc>
                <a:tc>
                  <a:txBody>
                    <a:bodyPr/>
                    <a:lstStyle/>
                    <a:p>
                      <a:r>
                        <a:rPr lang="en-US" sz="1800" dirty="0"/>
                        <a:t>IS</a:t>
                      </a:r>
                    </a:p>
                  </a:txBody>
                  <a:tcPr/>
                </a:tc>
                <a:tc>
                  <a:txBody>
                    <a:bodyPr/>
                    <a:lstStyle/>
                    <a:p>
                      <a:r>
                        <a:rPr lang="en-US" sz="1800" dirty="0"/>
                        <a:t>IS NOT</a:t>
                      </a:r>
                    </a:p>
                  </a:txBody>
                  <a:tcPr/>
                </a:tc>
                <a:extLst>
                  <a:ext uri="{0D108BD9-81ED-4DB2-BD59-A6C34878D82A}">
                    <a16:rowId xmlns:a16="http://schemas.microsoft.com/office/drawing/2014/main" val="993466757"/>
                  </a:ext>
                </a:extLst>
              </a:tr>
              <a:tr h="40598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 kern="1200" dirty="0" err="1">
                          <a:effectLst/>
                        </a:rPr>
                        <a:t>Vivamus</a:t>
                      </a:r>
                      <a:r>
                        <a:rPr lang="en-US" sz="400" kern="1200" dirty="0">
                          <a:effectLst/>
                        </a:rPr>
                        <a:t> </a:t>
                      </a:r>
                      <a:r>
                        <a:rPr lang="en-US" sz="400" kern="1200" dirty="0" err="1">
                          <a:effectLst/>
                        </a:rPr>
                        <a:t>tempor</a:t>
                      </a:r>
                      <a:r>
                        <a:rPr lang="en-US" sz="400" kern="1200" dirty="0">
                          <a:effectLst/>
                        </a:rPr>
                        <a:t> </a:t>
                      </a:r>
                      <a:r>
                        <a:rPr lang="en-US" sz="400" kern="1200" dirty="0" err="1">
                          <a:effectLst/>
                        </a:rPr>
                        <a:t>est</a:t>
                      </a:r>
                      <a:r>
                        <a:rPr lang="en-US" sz="400" kern="1200" dirty="0">
                          <a:effectLst/>
                        </a:rPr>
                        <a:t> </a:t>
                      </a:r>
                      <a:r>
                        <a:rPr lang="en-US" sz="400" kern="1200" dirty="0" err="1">
                          <a:effectLst/>
                        </a:rPr>
                        <a:t>venenatis</a:t>
                      </a:r>
                      <a:r>
                        <a:rPr lang="en-US" sz="400" kern="1200" dirty="0">
                          <a:effectLst/>
                        </a:rPr>
                        <a:t> </a:t>
                      </a:r>
                      <a:r>
                        <a:rPr lang="en-US" sz="400" kern="1200" dirty="0" err="1">
                          <a:effectLst/>
                        </a:rPr>
                        <a:t>risus</a:t>
                      </a:r>
                      <a:r>
                        <a:rPr lang="en-US" sz="400" kern="1200" dirty="0">
                          <a:effectLst/>
                        </a:rPr>
                        <a:t> semper </a:t>
                      </a:r>
                      <a:r>
                        <a:rPr lang="en-US" sz="400" kern="1200" dirty="0" err="1">
                          <a:effectLst/>
                        </a:rPr>
                        <a:t>porttitor</a:t>
                      </a:r>
                      <a:r>
                        <a:rPr lang="en-US" sz="400" kern="1200" dirty="0">
                          <a:effectLst/>
                        </a:rPr>
                        <a:t> </a:t>
                      </a:r>
                      <a:r>
                        <a:rPr lang="en-US" sz="400" kern="1200" dirty="0" err="1">
                          <a:effectLst/>
                        </a:rPr>
                        <a:t>quis</a:t>
                      </a:r>
                      <a:r>
                        <a:rPr lang="en-US" sz="400" kern="1200" dirty="0">
                          <a:effectLst/>
                        </a:rPr>
                        <a:t> id </a:t>
                      </a:r>
                      <a:r>
                        <a:rPr lang="en-US" sz="400" kern="1200" dirty="0" err="1">
                          <a:effectLst/>
                        </a:rPr>
                        <a:t>eli</a:t>
                      </a:r>
                      <a:r>
                        <a:rPr lang="en-US" sz="400" kern="1200" dirty="0">
                          <a:effectLst/>
                        </a:rPr>
                        <a:t> Vestibulum </a:t>
                      </a:r>
                      <a:r>
                        <a:rPr lang="en-US" sz="400" kern="1200" dirty="0" err="1">
                          <a:effectLst/>
                        </a:rPr>
                        <a:t>dapibus</a:t>
                      </a:r>
                      <a:r>
                        <a:rPr lang="en-US" sz="400" kern="1200" dirty="0">
                          <a:effectLst/>
                        </a:rPr>
                        <a:t> maximus </a:t>
                      </a:r>
                      <a:r>
                        <a:rPr lang="en-US" sz="400" kern="1200" dirty="0" err="1">
                          <a:effectLst/>
                        </a:rPr>
                        <a:t>tortor</a:t>
                      </a:r>
                      <a:r>
                        <a:rPr lang="en-US" sz="400" kern="1200" dirty="0">
                          <a:effectLst/>
                        </a:rPr>
                        <a:t>, </a:t>
                      </a:r>
                      <a:r>
                        <a:rPr lang="en-US" sz="400" kern="1200" dirty="0" err="1">
                          <a:effectLst/>
                        </a:rPr>
                        <a:t>sed</a:t>
                      </a:r>
                      <a:r>
                        <a:rPr lang="en-US" sz="400" kern="1200" dirty="0">
                          <a:effectLst/>
                        </a:rPr>
                        <a:t> semper </a:t>
                      </a:r>
                      <a:r>
                        <a:rPr lang="en-US" sz="400" kern="1200" dirty="0" err="1">
                          <a:effectLst/>
                        </a:rPr>
                        <a:t>felis</a:t>
                      </a:r>
                      <a:r>
                        <a:rPr lang="en-US" sz="400" kern="1200" dirty="0">
                          <a:effectLst/>
                        </a:rPr>
                        <a:t> </a:t>
                      </a:r>
                      <a:r>
                        <a:rPr lang="en-US" sz="400" kern="1200" dirty="0" err="1">
                          <a:effectLst/>
                        </a:rPr>
                        <a:t>sollicitudin</a:t>
                      </a:r>
                      <a:r>
                        <a:rPr lang="en-US" sz="400" kern="1200" dirty="0">
                          <a:effectLst/>
                        </a:rPr>
                        <a:t> et. Cras </a:t>
                      </a:r>
                      <a:r>
                        <a:rPr lang="en-US" sz="400" kern="1200" dirty="0" err="1">
                          <a:effectLst/>
                        </a:rPr>
                        <a:t>diam</a:t>
                      </a:r>
                      <a:r>
                        <a:rPr lang="en-US" sz="400" kern="1200" dirty="0">
                          <a:effectLst/>
                        </a:rPr>
                        <a:t> mi, </a:t>
                      </a:r>
                      <a:r>
                        <a:rPr lang="en-US" sz="400" kern="1200" dirty="0" err="1">
                          <a:effectLst/>
                        </a:rPr>
                        <a:t>rhoncus</a:t>
                      </a:r>
                      <a:r>
                        <a:rPr lang="en-US" sz="400" kern="1200" dirty="0">
                          <a:effectLst/>
                        </a:rPr>
                        <a:t> sit </a:t>
                      </a:r>
                      <a:r>
                        <a:rPr lang="en-US" sz="400" kern="1200" dirty="0" err="1">
                          <a:effectLst/>
                        </a:rPr>
                        <a:t>amet</a:t>
                      </a:r>
                      <a:r>
                        <a:rPr lang="en-US" sz="400" kern="1200" dirty="0">
                          <a:effectLst/>
                        </a:rPr>
                        <a:t> </a:t>
                      </a:r>
                      <a:r>
                        <a:rPr lang="en-US" sz="400" kern="1200" dirty="0" err="1">
                          <a:effectLst/>
                        </a:rPr>
                        <a:t>vehicula</a:t>
                      </a:r>
                      <a:r>
                        <a:rPr lang="en-US" sz="400" kern="1200" dirty="0">
                          <a:effectLst/>
                        </a:rPr>
                        <a:t> </a:t>
                      </a:r>
                      <a:r>
                        <a:rPr lang="en-US" sz="400" kern="1200" dirty="0" err="1">
                          <a:effectLst/>
                        </a:rPr>
                        <a:t>mollis</a:t>
                      </a:r>
                      <a:r>
                        <a:rPr lang="en-US" sz="400" kern="1200" dirty="0">
                          <a:effectLst/>
                        </a:rPr>
                        <a:t>, </a:t>
                      </a:r>
                      <a:r>
                        <a:rPr lang="en-US" sz="400" kern="1200" dirty="0" err="1">
                          <a:effectLst/>
                        </a:rPr>
                        <a:t>sodales</a:t>
                      </a:r>
                      <a:r>
                        <a:rPr lang="en-US" sz="400" kern="1200" dirty="0">
                          <a:effectLst/>
                        </a:rPr>
                        <a:t> </a:t>
                      </a:r>
                      <a:r>
                        <a:rPr lang="en-US" sz="400" kern="1200" dirty="0" err="1">
                          <a:effectLst/>
                        </a:rPr>
                        <a:t>ut</a:t>
                      </a:r>
                      <a:r>
                        <a:rPr lang="en-US" sz="400" kern="1200" dirty="0">
                          <a:effectLst/>
                        </a:rPr>
                        <a:t> dui.</a:t>
                      </a:r>
                      <a:endParaRPr lang="en-US" sz="4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sz="400" kern="1200" dirty="0">
                          <a:effectLst/>
                        </a:rPr>
                        <a:t>t. </a:t>
                      </a:r>
                      <a:r>
                        <a:rPr lang="en-US" sz="400" kern="1200" dirty="0" err="1">
                          <a:effectLst/>
                        </a:rPr>
                        <a:t>Quisque</a:t>
                      </a:r>
                      <a:r>
                        <a:rPr lang="en-US" sz="400" kern="1200" dirty="0">
                          <a:effectLst/>
                        </a:rPr>
                        <a:t> </a:t>
                      </a:r>
                      <a:r>
                        <a:rPr lang="en-US" sz="400" kern="1200" dirty="0" err="1">
                          <a:effectLst/>
                        </a:rPr>
                        <a:t>lobortis</a:t>
                      </a:r>
                      <a:r>
                        <a:rPr lang="en-US" sz="400" kern="1200" dirty="0">
                          <a:effectLst/>
                        </a:rPr>
                        <a:t> at </a:t>
                      </a:r>
                      <a:r>
                        <a:rPr lang="en-US" sz="400" kern="1200" dirty="0" err="1">
                          <a:effectLst/>
                        </a:rPr>
                        <a:t>quam</a:t>
                      </a:r>
                      <a:r>
                        <a:rPr lang="en-US" sz="400" kern="1200" dirty="0">
                          <a:effectLst/>
                        </a:rPr>
                        <a:t> id </a:t>
                      </a:r>
                      <a:r>
                        <a:rPr lang="en-US" sz="400" kern="1200" dirty="0" err="1">
                          <a:effectLst/>
                        </a:rPr>
                        <a:t>efficitur</a:t>
                      </a:r>
                      <a:r>
                        <a:rPr lang="en-US" sz="400" kern="1200" dirty="0">
                          <a:effectLst/>
                        </a:rPr>
                        <a:t>. Duis </a:t>
                      </a:r>
                      <a:r>
                        <a:rPr lang="en-US" sz="400" kern="1200" dirty="0" err="1">
                          <a:effectLst/>
                        </a:rPr>
                        <a:t>eu</a:t>
                      </a:r>
                      <a:r>
                        <a:rPr lang="en-US" sz="400" kern="1200" dirty="0">
                          <a:effectLst/>
                        </a:rPr>
                        <a:t> </a:t>
                      </a:r>
                      <a:r>
                        <a:rPr lang="en-US" sz="400" kern="1200" dirty="0" err="1">
                          <a:effectLst/>
                        </a:rPr>
                        <a:t>vulputate</a:t>
                      </a:r>
                      <a:r>
                        <a:rPr lang="en-US" sz="400" kern="1200" dirty="0">
                          <a:effectLst/>
                        </a:rPr>
                        <a:t> </a:t>
                      </a:r>
                      <a:r>
                        <a:rPr lang="en-US" sz="400" kern="1200" dirty="0" err="1">
                          <a:effectLst/>
                        </a:rPr>
                        <a:t>massa</a:t>
                      </a:r>
                      <a:r>
                        <a:rPr lang="en-US" sz="400" kern="1200" dirty="0">
                          <a:effectLst/>
                        </a:rPr>
                        <a:t>, </a:t>
                      </a:r>
                      <a:r>
                        <a:rPr lang="en-US" sz="400" kern="1200" dirty="0" err="1">
                          <a:effectLst/>
                        </a:rPr>
                        <a:t>ut</a:t>
                      </a:r>
                      <a:r>
                        <a:rPr lang="en-US" sz="400" kern="1200" dirty="0">
                          <a:effectLst/>
                        </a:rPr>
                        <a:t> </a:t>
                      </a:r>
                      <a:r>
                        <a:rPr lang="en-US" sz="400" kern="1200" dirty="0" err="1">
                          <a:effectLst/>
                        </a:rPr>
                        <a:t>fermentum</a:t>
                      </a:r>
                      <a:r>
                        <a:rPr lang="en-US" sz="400" kern="1200" dirty="0">
                          <a:effectLst/>
                        </a:rPr>
                        <a:t> </a:t>
                      </a:r>
                      <a:r>
                        <a:rPr lang="en-US" sz="400" kern="1200" dirty="0" err="1">
                          <a:effectLst/>
                        </a:rPr>
                        <a:t>nulla</a:t>
                      </a:r>
                      <a:r>
                        <a:rPr lang="en-US" sz="400" kern="1200" dirty="0">
                          <a:effectLst/>
                        </a:rPr>
                        <a:t>. Integer cursus nisi </a:t>
                      </a:r>
                      <a:r>
                        <a:rPr lang="en-US" sz="400" kern="1200" dirty="0" err="1">
                          <a:effectLst/>
                        </a:rPr>
                        <a:t>ut</a:t>
                      </a:r>
                      <a:r>
                        <a:rPr lang="en-US" sz="400" kern="1200" dirty="0">
                          <a:effectLst/>
                        </a:rPr>
                        <a:t> ligula </a:t>
                      </a:r>
                      <a:r>
                        <a:rPr lang="en-US" sz="400" kern="1200" dirty="0" err="1">
                          <a:effectLst/>
                        </a:rPr>
                        <a:t>auctor</a:t>
                      </a:r>
                      <a:r>
                        <a:rPr lang="en-US" sz="400" kern="1200" dirty="0">
                          <a:effectLst/>
                        </a:rPr>
                        <a:t>, </a:t>
                      </a:r>
                      <a:r>
                        <a:rPr lang="en-US" sz="400" kern="1200" dirty="0" err="1">
                          <a:effectLst/>
                        </a:rPr>
                        <a:t>sed</a:t>
                      </a:r>
                      <a:r>
                        <a:rPr lang="en-US" sz="400" kern="1200" dirty="0">
                          <a:effectLst/>
                        </a:rPr>
                        <a:t> </a:t>
                      </a:r>
                      <a:r>
                        <a:rPr lang="en-US" sz="400" kern="1200" dirty="0" err="1">
                          <a:effectLst/>
                        </a:rPr>
                        <a:t>tristique</a:t>
                      </a:r>
                      <a:r>
                        <a:rPr lang="en-US" sz="400" kern="1200" dirty="0">
                          <a:effectLst/>
                        </a:rPr>
                        <a:t> </a:t>
                      </a:r>
                      <a:r>
                        <a:rPr lang="en-US" sz="400" kern="1200" dirty="0" err="1">
                          <a:effectLst/>
                        </a:rPr>
                        <a:t>justo</a:t>
                      </a:r>
                      <a:r>
                        <a:rPr lang="en-US" sz="400" kern="1200" dirty="0">
                          <a:effectLst/>
                        </a:rPr>
                        <a:t> </a:t>
                      </a:r>
                      <a:r>
                        <a:rPr lang="en-US" sz="400" kern="1200" dirty="0" err="1">
                          <a:effectLst/>
                        </a:rPr>
                        <a:t>mattis</a:t>
                      </a:r>
                      <a:r>
                        <a:rPr lang="en-US" sz="400" kern="1200" dirty="0">
                          <a:effectLst/>
                        </a:rPr>
                        <a:t>. </a:t>
                      </a:r>
                      <a:endParaRPr lang="en-US" sz="400" dirty="0"/>
                    </a:p>
                    <a:p>
                      <a:endParaRPr lang="en-US" sz="400" dirty="0"/>
                    </a:p>
                  </a:txBody>
                  <a:tcPr/>
                </a:tc>
                <a:tc>
                  <a:txBody>
                    <a:bodyPr/>
                    <a:lstStyle/>
                    <a:p>
                      <a:r>
                        <a:rPr lang="en-US" sz="400" kern="1200" dirty="0" err="1">
                          <a:effectLst/>
                        </a:rPr>
                        <a:t>Suspendisse</a:t>
                      </a:r>
                      <a:r>
                        <a:rPr lang="en-US" sz="400" kern="1200" dirty="0">
                          <a:effectLst/>
                        </a:rPr>
                        <a:t> porta </a:t>
                      </a:r>
                      <a:r>
                        <a:rPr lang="en-US" sz="400" kern="1200" dirty="0" err="1">
                          <a:effectLst/>
                        </a:rPr>
                        <a:t>laoreet</a:t>
                      </a:r>
                      <a:r>
                        <a:rPr lang="en-US" sz="400" kern="1200" dirty="0">
                          <a:effectLst/>
                        </a:rPr>
                        <a:t> </a:t>
                      </a:r>
                      <a:r>
                        <a:rPr lang="en-US" sz="400" kern="1200" dirty="0" err="1">
                          <a:effectLst/>
                        </a:rPr>
                        <a:t>odio</a:t>
                      </a:r>
                      <a:r>
                        <a:rPr lang="en-US" sz="400" kern="1200" dirty="0">
                          <a:effectLst/>
                        </a:rPr>
                        <a:t> vitae </a:t>
                      </a:r>
                      <a:r>
                        <a:rPr lang="en-US" sz="400" kern="1200" dirty="0" err="1">
                          <a:effectLst/>
                        </a:rPr>
                        <a:t>facilisis</a:t>
                      </a:r>
                      <a:r>
                        <a:rPr lang="en-US" sz="400" kern="1200" dirty="0">
                          <a:effectLst/>
                        </a:rPr>
                        <a:t>. </a:t>
                      </a:r>
                      <a:r>
                        <a:rPr lang="en-US" sz="400" kern="1200" dirty="0" err="1">
                          <a:effectLst/>
                        </a:rPr>
                        <a:t>Aliquam</a:t>
                      </a:r>
                      <a:r>
                        <a:rPr lang="en-US" sz="400" kern="1200" dirty="0">
                          <a:effectLst/>
                        </a:rPr>
                        <a:t> vestibulum, </a:t>
                      </a:r>
                      <a:r>
                        <a:rPr lang="en-US" sz="400" kern="1200" dirty="0" err="1">
                          <a:effectLst/>
                        </a:rPr>
                        <a:t>lacus</a:t>
                      </a:r>
                      <a:r>
                        <a:rPr lang="en-US" sz="400" kern="1200" dirty="0">
                          <a:effectLst/>
                        </a:rPr>
                        <a:t> </a:t>
                      </a:r>
                      <a:r>
                        <a:rPr lang="en-US" sz="400" kern="1200" dirty="0" err="1">
                          <a:effectLst/>
                        </a:rPr>
                        <a:t>eget</a:t>
                      </a:r>
                      <a:r>
                        <a:rPr lang="en-US" sz="400" kern="1200" dirty="0">
                          <a:effectLst/>
                        </a:rPr>
                        <a:t> maximus tempus, magna </a:t>
                      </a:r>
                      <a:r>
                        <a:rPr lang="en-US" sz="400" kern="1200" dirty="0" err="1">
                          <a:effectLst/>
                        </a:rPr>
                        <a:t>tellus</a:t>
                      </a:r>
                      <a:r>
                        <a:rPr lang="en-US" sz="400" kern="1200" dirty="0">
                          <a:effectLst/>
                        </a:rPr>
                        <a:t> pulvinar </a:t>
                      </a:r>
                      <a:r>
                        <a:rPr lang="en-US" sz="400" kern="1200" dirty="0" err="1">
                          <a:effectLst/>
                        </a:rPr>
                        <a:t>nisl</a:t>
                      </a:r>
                      <a:r>
                        <a:rPr lang="en-US" sz="400" kern="1200" dirty="0">
                          <a:effectLst/>
                        </a:rPr>
                        <a:t>, sit </a:t>
                      </a:r>
                      <a:r>
                        <a:rPr lang="en-US" sz="400" kern="1200" dirty="0" err="1">
                          <a:effectLst/>
                        </a:rPr>
                        <a:t>amet</a:t>
                      </a:r>
                      <a:r>
                        <a:rPr lang="en-US" sz="400" kern="1200" dirty="0">
                          <a:effectLst/>
                        </a:rPr>
                        <a:t> </a:t>
                      </a:r>
                      <a:r>
                        <a:rPr lang="en-US" sz="400" kern="1200" dirty="0" err="1">
                          <a:effectLst/>
                        </a:rPr>
                        <a:t>scelerisque</a:t>
                      </a:r>
                      <a:r>
                        <a:rPr lang="en-US" sz="400" kern="1200" dirty="0">
                          <a:effectLst/>
                        </a:rPr>
                        <a:t> </a:t>
                      </a:r>
                      <a:r>
                        <a:rPr lang="en-US" sz="400" kern="1200" dirty="0" err="1">
                          <a:effectLst/>
                        </a:rPr>
                        <a:t>massa</a:t>
                      </a:r>
                      <a:r>
                        <a:rPr lang="en-US" sz="400" kern="1200" dirty="0">
                          <a:effectLst/>
                        </a:rPr>
                        <a:t> </a:t>
                      </a:r>
                      <a:r>
                        <a:rPr lang="en-US" sz="400" kern="1200" dirty="0" err="1">
                          <a:effectLst/>
                        </a:rPr>
                        <a:t>augue</a:t>
                      </a:r>
                      <a:r>
                        <a:rPr lang="en-US" sz="400" kern="1200" dirty="0">
                          <a:effectLst/>
                        </a:rPr>
                        <a:t> non </a:t>
                      </a:r>
                      <a:r>
                        <a:rPr lang="en-US" sz="400" kern="1200" dirty="0" err="1">
                          <a:effectLst/>
                        </a:rPr>
                        <a:t>felis</a:t>
                      </a:r>
                      <a:r>
                        <a:rPr lang="en-US" sz="400" kern="1200" dirty="0">
                          <a:effectLst/>
                        </a:rPr>
                        <a:t>.</a:t>
                      </a:r>
                      <a:endParaRPr lang="en-US" sz="4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 kern="1200" dirty="0" err="1">
                          <a:effectLst/>
                        </a:rPr>
                        <a:t>Fusce</a:t>
                      </a:r>
                      <a:r>
                        <a:rPr lang="en-US" sz="400" kern="1200" dirty="0">
                          <a:effectLst/>
                        </a:rPr>
                        <a:t> </a:t>
                      </a:r>
                      <a:r>
                        <a:rPr lang="en-US" sz="400" kern="1200" dirty="0" err="1">
                          <a:effectLst/>
                        </a:rPr>
                        <a:t>sagittis</a:t>
                      </a:r>
                      <a:r>
                        <a:rPr lang="en-US" sz="400" kern="1200" dirty="0">
                          <a:effectLst/>
                        </a:rPr>
                        <a:t> </a:t>
                      </a:r>
                      <a:r>
                        <a:rPr lang="en-US" sz="400" kern="1200" dirty="0" err="1">
                          <a:effectLst/>
                        </a:rPr>
                        <a:t>turpis</a:t>
                      </a:r>
                      <a:r>
                        <a:rPr lang="en-US" sz="400" kern="1200" dirty="0">
                          <a:effectLst/>
                        </a:rPr>
                        <a:t> non </a:t>
                      </a:r>
                      <a:r>
                        <a:rPr lang="en-US" sz="400" kern="1200" dirty="0" err="1">
                          <a:effectLst/>
                        </a:rPr>
                        <a:t>purus</a:t>
                      </a:r>
                      <a:r>
                        <a:rPr lang="en-US" sz="400" kern="1200" dirty="0">
                          <a:effectLst/>
                        </a:rPr>
                        <a:t> </a:t>
                      </a:r>
                      <a:r>
                        <a:rPr lang="en-US" sz="400" kern="1200" dirty="0" err="1">
                          <a:effectLst/>
                        </a:rPr>
                        <a:t>vehicula</a:t>
                      </a:r>
                      <a:r>
                        <a:rPr lang="en-US" sz="400" kern="1200" dirty="0">
                          <a:effectLst/>
                        </a:rPr>
                        <a:t>, </a:t>
                      </a:r>
                      <a:r>
                        <a:rPr lang="en-US" sz="400" kern="1200" dirty="0" err="1">
                          <a:effectLst/>
                        </a:rPr>
                        <a:t>nec</a:t>
                      </a:r>
                      <a:r>
                        <a:rPr lang="en-US" sz="400" kern="1200" dirty="0">
                          <a:effectLst/>
                        </a:rPr>
                        <a:t> convallis </a:t>
                      </a:r>
                      <a:r>
                        <a:rPr lang="en-US" sz="400" kern="1200" dirty="0" err="1">
                          <a:effectLst/>
                        </a:rPr>
                        <a:t>erat</a:t>
                      </a:r>
                      <a:r>
                        <a:rPr lang="en-US" sz="400" kern="1200" dirty="0">
                          <a:effectLst/>
                        </a:rPr>
                        <a:t> </a:t>
                      </a:r>
                      <a:r>
                        <a:rPr lang="en-US" sz="400" kern="1200" dirty="0" err="1">
                          <a:effectLst/>
                        </a:rPr>
                        <a:t>facilisis</a:t>
                      </a:r>
                      <a:r>
                        <a:rPr lang="en-US" sz="400" kern="1200" dirty="0">
                          <a:effectLst/>
                        </a:rPr>
                        <a:t>. </a:t>
                      </a:r>
                      <a:r>
                        <a:rPr lang="en-US" sz="400" kern="1200" dirty="0" err="1">
                          <a:effectLst/>
                        </a:rPr>
                        <a:t>Quisque</a:t>
                      </a:r>
                      <a:r>
                        <a:rPr lang="en-US" sz="400" kern="1200" dirty="0">
                          <a:effectLst/>
                        </a:rPr>
                        <a:t> </a:t>
                      </a:r>
                      <a:r>
                        <a:rPr lang="en-US" sz="400" kern="1200" dirty="0" err="1">
                          <a:effectLst/>
                        </a:rPr>
                        <a:t>lobortis</a:t>
                      </a:r>
                      <a:r>
                        <a:rPr lang="en-US" sz="400" kern="1200" dirty="0">
                          <a:effectLst/>
                        </a:rPr>
                        <a:t> at </a:t>
                      </a:r>
                      <a:r>
                        <a:rPr lang="en-US" sz="400" kern="1200" dirty="0" err="1">
                          <a:effectLst/>
                        </a:rPr>
                        <a:t>quam</a:t>
                      </a:r>
                      <a:r>
                        <a:rPr lang="en-US" sz="400" kern="1200" dirty="0">
                          <a:effectLst/>
                        </a:rPr>
                        <a:t> id </a:t>
                      </a:r>
                      <a:r>
                        <a:rPr lang="en-US" sz="400" kern="1200" dirty="0" err="1">
                          <a:effectLst/>
                        </a:rPr>
                        <a:t>efficitur</a:t>
                      </a:r>
                      <a:r>
                        <a:rPr lang="en-US" sz="400" kern="1200" dirty="0">
                          <a:effectLst/>
                        </a:rPr>
                        <a:t>. Duis </a:t>
                      </a:r>
                      <a:r>
                        <a:rPr lang="en-US" sz="400" kern="1200" dirty="0" err="1">
                          <a:effectLst/>
                        </a:rPr>
                        <a:t>eu</a:t>
                      </a:r>
                      <a:r>
                        <a:rPr lang="en-US" sz="400" kern="1200" dirty="0">
                          <a:effectLst/>
                        </a:rPr>
                        <a:t> </a:t>
                      </a:r>
                      <a:r>
                        <a:rPr lang="en-US" sz="400" kern="1200" dirty="0" err="1">
                          <a:effectLst/>
                        </a:rPr>
                        <a:t>vulputate</a:t>
                      </a:r>
                      <a:r>
                        <a:rPr lang="en-US" sz="400" kern="1200" dirty="0">
                          <a:effectLst/>
                        </a:rPr>
                        <a:t> </a:t>
                      </a:r>
                      <a:r>
                        <a:rPr lang="en-US" sz="400" kern="1200" dirty="0" err="1">
                          <a:effectLst/>
                        </a:rPr>
                        <a:t>massa</a:t>
                      </a:r>
                      <a:r>
                        <a:rPr lang="en-US" sz="400" kern="1200" dirty="0">
                          <a:effectLst/>
                        </a:rPr>
                        <a:t>, </a:t>
                      </a:r>
                      <a:r>
                        <a:rPr lang="en-US" sz="400" kern="1200" dirty="0" err="1">
                          <a:effectLst/>
                        </a:rPr>
                        <a:t>ut</a:t>
                      </a:r>
                      <a:r>
                        <a:rPr lang="en-US" sz="400" kern="1200" dirty="0">
                          <a:effectLst/>
                        </a:rPr>
                        <a:t> </a:t>
                      </a:r>
                      <a:r>
                        <a:rPr lang="en-US" sz="400" kern="1200" dirty="0" err="1">
                          <a:effectLst/>
                        </a:rPr>
                        <a:t>fermentum</a:t>
                      </a:r>
                      <a:r>
                        <a:rPr lang="en-US" sz="400" kern="1200" dirty="0">
                          <a:effectLst/>
                        </a:rPr>
                        <a:t> </a:t>
                      </a:r>
                      <a:r>
                        <a:rPr lang="en-US" sz="400" kern="1200" dirty="0" err="1">
                          <a:effectLst/>
                        </a:rPr>
                        <a:t>nulla</a:t>
                      </a:r>
                      <a:r>
                        <a:rPr lang="en-US" sz="400" kern="1200" dirty="0">
                          <a:effectLst/>
                        </a:rPr>
                        <a:t>. Integer cursus nisi </a:t>
                      </a:r>
                      <a:r>
                        <a:rPr lang="en-US" sz="400" kern="1200" dirty="0" err="1">
                          <a:effectLst/>
                        </a:rPr>
                        <a:t>ut</a:t>
                      </a:r>
                      <a:r>
                        <a:rPr lang="en-US" sz="400" kern="1200" dirty="0">
                          <a:effectLst/>
                        </a:rPr>
                        <a:t> ligula </a:t>
                      </a:r>
                      <a:r>
                        <a:rPr lang="en-US" sz="400" kern="1200" dirty="0" err="1">
                          <a:effectLst/>
                        </a:rPr>
                        <a:t>auctor</a:t>
                      </a:r>
                      <a:r>
                        <a:rPr lang="en-US" sz="400" kern="1200" dirty="0">
                          <a:effectLst/>
                        </a:rPr>
                        <a:t>, </a:t>
                      </a:r>
                      <a:r>
                        <a:rPr lang="en-US" sz="400" kern="1200" dirty="0" err="1">
                          <a:effectLst/>
                        </a:rPr>
                        <a:t>sed</a:t>
                      </a:r>
                      <a:r>
                        <a:rPr lang="en-US" sz="400" kern="1200" dirty="0">
                          <a:effectLst/>
                        </a:rPr>
                        <a:t> </a:t>
                      </a:r>
                      <a:r>
                        <a:rPr lang="en-US" sz="400" kern="1200" dirty="0" err="1">
                          <a:effectLst/>
                        </a:rPr>
                        <a:t>tristique</a:t>
                      </a:r>
                      <a:r>
                        <a:rPr lang="en-US" sz="400" kern="1200" dirty="0">
                          <a:effectLst/>
                        </a:rPr>
                        <a:t> </a:t>
                      </a:r>
                      <a:r>
                        <a:rPr lang="en-US" sz="400" kern="1200" dirty="0" err="1">
                          <a:effectLst/>
                        </a:rPr>
                        <a:t>justo</a:t>
                      </a:r>
                      <a:r>
                        <a:rPr lang="en-US" sz="400" kern="1200" dirty="0">
                          <a:effectLst/>
                        </a:rPr>
                        <a:t> </a:t>
                      </a:r>
                      <a:r>
                        <a:rPr lang="en-US" sz="400" kern="1200" dirty="0" err="1">
                          <a:effectLst/>
                        </a:rPr>
                        <a:t>mattis</a:t>
                      </a:r>
                      <a:r>
                        <a:rPr lang="en-US" sz="400" kern="1200" dirty="0">
                          <a:effectLst/>
                        </a:rPr>
                        <a:t>. </a:t>
                      </a:r>
                      <a:endParaRPr lang="en-US" sz="400" dirty="0"/>
                    </a:p>
                    <a:p>
                      <a:r>
                        <a:rPr lang="en-US" sz="400" kern="1200" dirty="0">
                          <a:effectLst/>
                        </a:rPr>
                        <a:t> </a:t>
                      </a:r>
                      <a:endParaRPr lang="en-US" sz="400" dirty="0"/>
                    </a:p>
                  </a:txBody>
                  <a:tcPr/>
                </a:tc>
                <a:extLst>
                  <a:ext uri="{0D108BD9-81ED-4DB2-BD59-A6C34878D82A}">
                    <a16:rowId xmlns:a16="http://schemas.microsoft.com/office/drawing/2014/main" val="3702614025"/>
                  </a:ext>
                </a:extLst>
              </a:tr>
              <a:tr h="351241">
                <a:tc>
                  <a:txBody>
                    <a:bodyPr/>
                    <a:lstStyle/>
                    <a:p>
                      <a:r>
                        <a:rPr lang="en-US" sz="1800" dirty="0"/>
                        <a:t>WHERE</a:t>
                      </a:r>
                    </a:p>
                  </a:txBody>
                  <a:tcPr/>
                </a:tc>
                <a:tc>
                  <a:txBody>
                    <a:bodyPr/>
                    <a:lstStyle/>
                    <a:p>
                      <a:r>
                        <a:rPr lang="en-US" sz="1800" dirty="0"/>
                        <a:t>IS</a:t>
                      </a:r>
                    </a:p>
                  </a:txBody>
                  <a:tcPr/>
                </a:tc>
                <a:tc>
                  <a:txBody>
                    <a:bodyPr/>
                    <a:lstStyle/>
                    <a:p>
                      <a:r>
                        <a:rPr lang="en-US" sz="1800" dirty="0"/>
                        <a:t>IS NOT</a:t>
                      </a:r>
                    </a:p>
                  </a:txBody>
                  <a:tcPr/>
                </a:tc>
                <a:extLst>
                  <a:ext uri="{0D108BD9-81ED-4DB2-BD59-A6C34878D82A}">
                    <a16:rowId xmlns:a16="http://schemas.microsoft.com/office/drawing/2014/main" val="3325260713"/>
                  </a:ext>
                </a:extLst>
              </a:tr>
              <a:tr h="364857">
                <a:tc>
                  <a:txBody>
                    <a:bodyPr/>
                    <a:lstStyle/>
                    <a:p>
                      <a:r>
                        <a:rPr lang="en-US" sz="400" kern="1200" dirty="0" err="1">
                          <a:effectLst/>
                        </a:rPr>
                        <a:t>Quisque</a:t>
                      </a:r>
                      <a:r>
                        <a:rPr lang="en-US" sz="400" kern="1200" dirty="0">
                          <a:effectLst/>
                        </a:rPr>
                        <a:t> </a:t>
                      </a:r>
                      <a:r>
                        <a:rPr lang="en-US" sz="400" kern="1200" dirty="0" err="1">
                          <a:effectLst/>
                        </a:rPr>
                        <a:t>lobortis</a:t>
                      </a:r>
                      <a:r>
                        <a:rPr lang="en-US" sz="400" kern="1200" dirty="0">
                          <a:effectLst/>
                        </a:rPr>
                        <a:t> at </a:t>
                      </a:r>
                      <a:r>
                        <a:rPr lang="en-US" sz="400" kern="1200" dirty="0" err="1">
                          <a:effectLst/>
                        </a:rPr>
                        <a:t>quam</a:t>
                      </a:r>
                      <a:r>
                        <a:rPr lang="en-US" sz="400" kern="1200" dirty="0">
                          <a:effectLst/>
                        </a:rPr>
                        <a:t> id </a:t>
                      </a:r>
                      <a:r>
                        <a:rPr lang="en-US" sz="400" kern="1200" dirty="0" err="1">
                          <a:effectLst/>
                        </a:rPr>
                        <a:t>efficitur</a:t>
                      </a:r>
                      <a:r>
                        <a:rPr lang="en-US" sz="400" kern="1200" dirty="0">
                          <a:effectLst/>
                        </a:rPr>
                        <a:t>. Duis </a:t>
                      </a:r>
                      <a:r>
                        <a:rPr lang="en-US" sz="400" kern="1200" dirty="0" err="1">
                          <a:effectLst/>
                        </a:rPr>
                        <a:t>eu</a:t>
                      </a:r>
                      <a:r>
                        <a:rPr lang="en-US" sz="400" kern="1200" dirty="0">
                          <a:effectLst/>
                        </a:rPr>
                        <a:t> </a:t>
                      </a:r>
                      <a:r>
                        <a:rPr lang="en-US" sz="400" kern="1200" dirty="0" err="1">
                          <a:effectLst/>
                        </a:rPr>
                        <a:t>vulputate</a:t>
                      </a:r>
                      <a:r>
                        <a:rPr lang="en-US" sz="400" kern="1200" dirty="0">
                          <a:effectLst/>
                        </a:rPr>
                        <a:t> </a:t>
                      </a:r>
                      <a:r>
                        <a:rPr lang="en-US" sz="400" kern="1200" dirty="0" err="1">
                          <a:effectLst/>
                        </a:rPr>
                        <a:t>massa</a:t>
                      </a:r>
                      <a:r>
                        <a:rPr lang="en-US" sz="400" kern="1200" dirty="0">
                          <a:effectLst/>
                        </a:rPr>
                        <a:t>, </a:t>
                      </a:r>
                      <a:r>
                        <a:rPr lang="en-US" sz="400" kern="1200" dirty="0" err="1">
                          <a:effectLst/>
                        </a:rPr>
                        <a:t>ut</a:t>
                      </a:r>
                      <a:r>
                        <a:rPr lang="en-US" sz="400" kern="1200" dirty="0">
                          <a:effectLst/>
                        </a:rPr>
                        <a:t> </a:t>
                      </a:r>
                      <a:r>
                        <a:rPr lang="en-US" sz="400" kern="1200" dirty="0" err="1">
                          <a:effectLst/>
                        </a:rPr>
                        <a:t>fermentum</a:t>
                      </a:r>
                      <a:r>
                        <a:rPr lang="en-US" sz="400" kern="1200" dirty="0">
                          <a:effectLst/>
                        </a:rPr>
                        <a:t> </a:t>
                      </a:r>
                      <a:r>
                        <a:rPr lang="en-US" sz="400" kern="1200" dirty="0" err="1">
                          <a:effectLst/>
                        </a:rPr>
                        <a:t>nulla</a:t>
                      </a:r>
                      <a:r>
                        <a:rPr lang="en-US" sz="400" kern="1200" dirty="0">
                          <a:effectLst/>
                        </a:rPr>
                        <a:t>. Integer cursus nisi </a:t>
                      </a:r>
                      <a:r>
                        <a:rPr lang="en-US" sz="400" kern="1200" dirty="0" err="1">
                          <a:effectLst/>
                        </a:rPr>
                        <a:t>ut</a:t>
                      </a:r>
                      <a:r>
                        <a:rPr lang="en-US" sz="400" kern="1200" dirty="0">
                          <a:effectLst/>
                        </a:rPr>
                        <a:t> ligula </a:t>
                      </a:r>
                      <a:r>
                        <a:rPr lang="en-US" sz="400" kern="1200" dirty="0" err="1">
                          <a:effectLst/>
                        </a:rPr>
                        <a:t>auctor</a:t>
                      </a:r>
                      <a:r>
                        <a:rPr lang="en-US" sz="400" kern="1200" dirty="0">
                          <a:effectLst/>
                        </a:rPr>
                        <a:t>, </a:t>
                      </a:r>
                      <a:r>
                        <a:rPr lang="en-US" sz="400" kern="1200" dirty="0" err="1">
                          <a:effectLst/>
                        </a:rPr>
                        <a:t>sed</a:t>
                      </a:r>
                      <a:r>
                        <a:rPr lang="en-US" sz="400" kern="1200" dirty="0">
                          <a:effectLst/>
                        </a:rPr>
                        <a:t> </a:t>
                      </a:r>
                      <a:r>
                        <a:rPr lang="en-US" sz="400" kern="1200" dirty="0" err="1">
                          <a:effectLst/>
                        </a:rPr>
                        <a:t>tristique</a:t>
                      </a:r>
                      <a:r>
                        <a:rPr lang="en-US" sz="400" kern="1200" dirty="0">
                          <a:effectLst/>
                        </a:rPr>
                        <a:t> </a:t>
                      </a:r>
                      <a:r>
                        <a:rPr lang="en-US" sz="400" kern="1200" dirty="0" err="1">
                          <a:effectLst/>
                        </a:rPr>
                        <a:t>justo</a:t>
                      </a:r>
                      <a:r>
                        <a:rPr lang="en-US" sz="400" kern="1200" dirty="0">
                          <a:effectLst/>
                        </a:rPr>
                        <a:t> </a:t>
                      </a:r>
                      <a:r>
                        <a:rPr lang="en-US" sz="400" kern="1200" dirty="0" err="1">
                          <a:effectLst/>
                        </a:rPr>
                        <a:t>mattis</a:t>
                      </a:r>
                      <a:r>
                        <a:rPr lang="en-US" sz="400" kern="1200" dirty="0">
                          <a:effectLst/>
                        </a:rPr>
                        <a:t>. </a:t>
                      </a:r>
                      <a:endParaRPr lang="en-US" sz="4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 kern="1200" dirty="0" err="1">
                          <a:effectLst/>
                        </a:rPr>
                        <a:t>Phasellus</a:t>
                      </a:r>
                      <a:r>
                        <a:rPr lang="en-US" sz="400" kern="1200" dirty="0">
                          <a:effectLst/>
                        </a:rPr>
                        <a:t> </a:t>
                      </a:r>
                      <a:r>
                        <a:rPr lang="en-US" sz="400" kern="1200" dirty="0" err="1">
                          <a:effectLst/>
                        </a:rPr>
                        <a:t>eleifend</a:t>
                      </a:r>
                      <a:r>
                        <a:rPr lang="en-US" sz="400" kern="1200" dirty="0">
                          <a:effectLst/>
                        </a:rPr>
                        <a:t> magna </a:t>
                      </a:r>
                      <a:r>
                        <a:rPr lang="en-US" sz="400" kern="1200" dirty="0" err="1">
                          <a:effectLst/>
                        </a:rPr>
                        <a:t>nec</a:t>
                      </a:r>
                      <a:r>
                        <a:rPr lang="en-US" sz="400" kern="1200" dirty="0">
                          <a:effectLst/>
                        </a:rPr>
                        <a:t> lorem maximus, at </a:t>
                      </a:r>
                      <a:r>
                        <a:rPr lang="en-US" sz="400" kern="1200" dirty="0" err="1">
                          <a:effectLst/>
                        </a:rPr>
                        <a:t>feugiat</a:t>
                      </a:r>
                      <a:r>
                        <a:rPr lang="en-US" sz="400" kern="1200" dirty="0">
                          <a:effectLst/>
                        </a:rPr>
                        <a:t> mi </a:t>
                      </a:r>
                      <a:r>
                        <a:rPr lang="en-US" sz="400" kern="1200" dirty="0" err="1">
                          <a:effectLst/>
                        </a:rPr>
                        <a:t>lobortis</a:t>
                      </a:r>
                      <a:r>
                        <a:rPr lang="en-US" sz="400" kern="1200" dirty="0">
                          <a:effectLst/>
                        </a:rPr>
                        <a:t>. </a:t>
                      </a:r>
                      <a:r>
                        <a:rPr lang="en-US" sz="400" kern="1200" dirty="0" err="1">
                          <a:effectLst/>
                        </a:rPr>
                        <a:t>Donec</a:t>
                      </a:r>
                      <a:r>
                        <a:rPr lang="en-US" sz="400" kern="1200" dirty="0">
                          <a:effectLst/>
                        </a:rPr>
                        <a:t> </a:t>
                      </a:r>
                      <a:r>
                        <a:rPr lang="en-US" sz="400" kern="1200" dirty="0" err="1">
                          <a:effectLst/>
                        </a:rPr>
                        <a:t>vel</a:t>
                      </a:r>
                      <a:r>
                        <a:rPr lang="en-US" sz="400" kern="1200" dirty="0">
                          <a:effectLst/>
                        </a:rPr>
                        <a:t> </a:t>
                      </a:r>
                      <a:r>
                        <a:rPr lang="en-US" sz="400" kern="1200" dirty="0" err="1">
                          <a:effectLst/>
                        </a:rPr>
                        <a:t>quam</a:t>
                      </a:r>
                      <a:r>
                        <a:rPr lang="en-US" sz="400" kern="1200" dirty="0">
                          <a:effectLst/>
                        </a:rPr>
                        <a:t> </a:t>
                      </a:r>
                      <a:r>
                        <a:rPr lang="en-US" sz="400" kern="1200" dirty="0" err="1">
                          <a:effectLst/>
                        </a:rPr>
                        <a:t>nec</a:t>
                      </a:r>
                      <a:r>
                        <a:rPr lang="en-US" sz="400" kern="1200" dirty="0">
                          <a:effectLst/>
                        </a:rPr>
                        <a:t> </a:t>
                      </a:r>
                      <a:r>
                        <a:rPr lang="en-US" sz="400" kern="1200" dirty="0" err="1">
                          <a:effectLst/>
                        </a:rPr>
                        <a:t>tellus</a:t>
                      </a:r>
                      <a:r>
                        <a:rPr lang="en-US" sz="400" kern="1200" dirty="0">
                          <a:effectLst/>
                        </a:rPr>
                        <a:t> </a:t>
                      </a:r>
                      <a:r>
                        <a:rPr lang="en-US" sz="400" kern="1200" dirty="0" err="1">
                          <a:effectLst/>
                        </a:rPr>
                        <a:t>ultrices</a:t>
                      </a:r>
                      <a:r>
                        <a:rPr lang="en-US" sz="400" kern="1200" dirty="0">
                          <a:effectLst/>
                        </a:rPr>
                        <a:t> </a:t>
                      </a:r>
                      <a:r>
                        <a:rPr lang="en-US" sz="400" kern="1200" dirty="0" err="1">
                          <a:effectLst/>
                        </a:rPr>
                        <a:t>tincidunt</a:t>
                      </a:r>
                      <a:r>
                        <a:rPr lang="en-US" sz="400" kern="1200" dirty="0">
                          <a:effectLst/>
                        </a:rPr>
                        <a:t>. Vestibulum </a:t>
                      </a:r>
                      <a:r>
                        <a:rPr lang="en-US" sz="400" kern="1200" dirty="0" err="1">
                          <a:effectLst/>
                        </a:rPr>
                        <a:t>dapibus</a:t>
                      </a:r>
                      <a:r>
                        <a:rPr lang="en-US" sz="400" kern="1200" dirty="0">
                          <a:effectLst/>
                        </a:rPr>
                        <a:t> maximus </a:t>
                      </a:r>
                      <a:r>
                        <a:rPr lang="en-US" sz="400" kern="1200" dirty="0" err="1">
                          <a:effectLst/>
                        </a:rPr>
                        <a:t>tortor</a:t>
                      </a:r>
                      <a:r>
                        <a:rPr lang="en-US" sz="400" kern="1200" dirty="0">
                          <a:effectLst/>
                        </a:rPr>
                        <a:t>, </a:t>
                      </a:r>
                      <a:r>
                        <a:rPr lang="en-US" sz="400" kern="1200" dirty="0" err="1">
                          <a:effectLst/>
                        </a:rPr>
                        <a:t>sed</a:t>
                      </a:r>
                      <a:r>
                        <a:rPr lang="en-US" sz="400" kern="1200" dirty="0">
                          <a:effectLst/>
                        </a:rPr>
                        <a:t> semper </a:t>
                      </a:r>
                      <a:r>
                        <a:rPr lang="en-US" sz="400" kern="1200" dirty="0" err="1">
                          <a:effectLst/>
                        </a:rPr>
                        <a:t>felis</a:t>
                      </a:r>
                      <a:r>
                        <a:rPr lang="en-US" sz="400" kern="1200" dirty="0">
                          <a:effectLst/>
                        </a:rPr>
                        <a:t> </a:t>
                      </a:r>
                      <a:r>
                        <a:rPr lang="en-US" sz="400" kern="1200" dirty="0" err="1">
                          <a:effectLst/>
                        </a:rPr>
                        <a:t>sollicitudin</a:t>
                      </a:r>
                      <a:r>
                        <a:rPr lang="en-US" sz="400" kern="1200" dirty="0">
                          <a:effectLst/>
                        </a:rPr>
                        <a:t> et. Cras </a:t>
                      </a:r>
                      <a:r>
                        <a:rPr lang="en-US" sz="400" kern="1200" dirty="0" err="1">
                          <a:effectLst/>
                        </a:rPr>
                        <a:t>diam</a:t>
                      </a:r>
                      <a:r>
                        <a:rPr lang="en-US" sz="400" kern="1200" dirty="0">
                          <a:effectLst/>
                        </a:rPr>
                        <a:t> mi, </a:t>
                      </a:r>
                      <a:r>
                        <a:rPr lang="en-US" sz="400" kern="1200" dirty="0" err="1">
                          <a:effectLst/>
                        </a:rPr>
                        <a:t>rhoncus</a:t>
                      </a:r>
                      <a:r>
                        <a:rPr lang="en-US" sz="400" kern="1200" dirty="0">
                          <a:effectLst/>
                        </a:rPr>
                        <a:t> sit </a:t>
                      </a:r>
                      <a:r>
                        <a:rPr lang="en-US" sz="400" kern="1200" dirty="0" err="1">
                          <a:effectLst/>
                        </a:rPr>
                        <a:t>amet</a:t>
                      </a:r>
                      <a:r>
                        <a:rPr lang="en-US" sz="400" kern="1200" dirty="0">
                          <a:effectLst/>
                        </a:rPr>
                        <a:t> </a:t>
                      </a:r>
                      <a:r>
                        <a:rPr lang="en-US" sz="400" kern="1200" dirty="0" err="1">
                          <a:effectLst/>
                        </a:rPr>
                        <a:t>vehicula</a:t>
                      </a:r>
                      <a:r>
                        <a:rPr lang="en-US" sz="400" kern="1200" dirty="0">
                          <a:effectLst/>
                        </a:rPr>
                        <a:t> </a:t>
                      </a:r>
                      <a:r>
                        <a:rPr lang="en-US" sz="400" kern="1200" dirty="0" err="1">
                          <a:effectLst/>
                        </a:rPr>
                        <a:t>mollis</a:t>
                      </a:r>
                      <a:r>
                        <a:rPr lang="en-US" sz="400" kern="1200" dirty="0">
                          <a:effectLst/>
                        </a:rPr>
                        <a:t>, </a:t>
                      </a:r>
                      <a:r>
                        <a:rPr lang="en-US" sz="400" kern="1200" dirty="0" err="1">
                          <a:effectLst/>
                        </a:rPr>
                        <a:t>sodales</a:t>
                      </a:r>
                      <a:r>
                        <a:rPr lang="en-US" sz="400" kern="1200" dirty="0">
                          <a:effectLst/>
                        </a:rPr>
                        <a:t> </a:t>
                      </a:r>
                      <a:r>
                        <a:rPr lang="en-US" sz="400" kern="1200" dirty="0" err="1">
                          <a:effectLst/>
                        </a:rPr>
                        <a:t>ut</a:t>
                      </a:r>
                      <a:r>
                        <a:rPr lang="en-US" sz="400" kern="1200" dirty="0">
                          <a:effectLst/>
                        </a:rPr>
                        <a:t> dui.</a:t>
                      </a:r>
                      <a:endParaRPr lang="en-US" sz="400" dirty="0"/>
                    </a:p>
                    <a:p>
                      <a:endParaRPr lang="en-US" sz="400" dirty="0"/>
                    </a:p>
                  </a:txBody>
                  <a:tcPr/>
                </a:tc>
                <a:tc>
                  <a:txBody>
                    <a:bodyPr/>
                    <a:lstStyle/>
                    <a:p>
                      <a:r>
                        <a:rPr lang="en-US" sz="400" kern="1200" dirty="0">
                          <a:effectLst/>
                        </a:rPr>
                        <a:t>Vestibulum </a:t>
                      </a:r>
                      <a:r>
                        <a:rPr lang="en-US" sz="400" kern="1200" dirty="0" err="1">
                          <a:effectLst/>
                        </a:rPr>
                        <a:t>dapibus</a:t>
                      </a:r>
                      <a:r>
                        <a:rPr lang="en-US" sz="400" kern="1200" dirty="0">
                          <a:effectLst/>
                        </a:rPr>
                        <a:t> maximus </a:t>
                      </a:r>
                      <a:r>
                        <a:rPr lang="en-US" sz="400" kern="1200" dirty="0" err="1">
                          <a:effectLst/>
                        </a:rPr>
                        <a:t>tortor</a:t>
                      </a:r>
                      <a:r>
                        <a:rPr lang="en-US" sz="400" kern="1200" dirty="0">
                          <a:effectLst/>
                        </a:rPr>
                        <a:t>, </a:t>
                      </a:r>
                      <a:r>
                        <a:rPr lang="en-US" sz="400" kern="1200" dirty="0" err="1">
                          <a:effectLst/>
                        </a:rPr>
                        <a:t>sed</a:t>
                      </a:r>
                      <a:r>
                        <a:rPr lang="en-US" sz="400" kern="1200" dirty="0">
                          <a:effectLst/>
                        </a:rPr>
                        <a:t> semper </a:t>
                      </a:r>
                      <a:r>
                        <a:rPr lang="en-US" sz="400" kern="1200" dirty="0" err="1">
                          <a:effectLst/>
                        </a:rPr>
                        <a:t>felis</a:t>
                      </a:r>
                      <a:r>
                        <a:rPr lang="en-US" sz="400" kern="1200" dirty="0">
                          <a:effectLst/>
                        </a:rPr>
                        <a:t> </a:t>
                      </a:r>
                      <a:r>
                        <a:rPr lang="en-US" sz="400" kern="1200" dirty="0" err="1">
                          <a:effectLst/>
                        </a:rPr>
                        <a:t>sollicitudin</a:t>
                      </a:r>
                      <a:r>
                        <a:rPr lang="en-US" sz="400" kern="1200" dirty="0">
                          <a:effectLst/>
                        </a:rPr>
                        <a:t> et. Cras </a:t>
                      </a:r>
                      <a:r>
                        <a:rPr lang="en-US" sz="400" kern="1200" dirty="0" err="1">
                          <a:effectLst/>
                        </a:rPr>
                        <a:t>diam</a:t>
                      </a:r>
                      <a:r>
                        <a:rPr lang="en-US" sz="400" kern="1200" dirty="0">
                          <a:effectLst/>
                        </a:rPr>
                        <a:t> mi, </a:t>
                      </a:r>
                      <a:r>
                        <a:rPr lang="en-US" sz="400" kern="1200" dirty="0" err="1">
                          <a:effectLst/>
                        </a:rPr>
                        <a:t>rhoncus</a:t>
                      </a:r>
                      <a:r>
                        <a:rPr lang="en-US" sz="400" kern="1200" dirty="0">
                          <a:effectLst/>
                        </a:rPr>
                        <a:t> sit </a:t>
                      </a:r>
                      <a:r>
                        <a:rPr lang="en-US" sz="400" kern="1200" dirty="0" err="1">
                          <a:effectLst/>
                        </a:rPr>
                        <a:t>amet</a:t>
                      </a:r>
                      <a:r>
                        <a:rPr lang="en-US" sz="400" kern="1200" dirty="0">
                          <a:effectLst/>
                        </a:rPr>
                        <a:t> </a:t>
                      </a:r>
                      <a:r>
                        <a:rPr lang="en-US" sz="400" kern="1200" dirty="0" err="1">
                          <a:effectLst/>
                        </a:rPr>
                        <a:t>vehicula</a:t>
                      </a:r>
                      <a:r>
                        <a:rPr lang="en-US" sz="400" kern="1200" dirty="0">
                          <a:effectLst/>
                        </a:rPr>
                        <a:t> </a:t>
                      </a:r>
                      <a:r>
                        <a:rPr lang="en-US" sz="400" kern="1200" dirty="0" err="1">
                          <a:effectLst/>
                        </a:rPr>
                        <a:t>mollis</a:t>
                      </a:r>
                      <a:r>
                        <a:rPr lang="en-US" sz="400" kern="1200" dirty="0">
                          <a:effectLst/>
                        </a:rPr>
                        <a:t>, </a:t>
                      </a:r>
                      <a:r>
                        <a:rPr lang="en-US" sz="400" kern="1200" dirty="0" err="1">
                          <a:effectLst/>
                        </a:rPr>
                        <a:t>sodales</a:t>
                      </a:r>
                      <a:r>
                        <a:rPr lang="en-US" sz="400" kern="1200" dirty="0">
                          <a:effectLst/>
                        </a:rPr>
                        <a:t> </a:t>
                      </a:r>
                      <a:r>
                        <a:rPr lang="en-US" sz="400" kern="1200" dirty="0" err="1">
                          <a:effectLst/>
                        </a:rPr>
                        <a:t>ut</a:t>
                      </a:r>
                      <a:r>
                        <a:rPr lang="en-US" sz="400" kern="1200" dirty="0">
                          <a:effectLst/>
                        </a:rPr>
                        <a:t> dui.</a:t>
                      </a:r>
                      <a:endParaRPr lang="en-US" sz="400" dirty="0"/>
                    </a:p>
                  </a:txBody>
                  <a:tcPr/>
                </a:tc>
                <a:extLst>
                  <a:ext uri="{0D108BD9-81ED-4DB2-BD59-A6C34878D82A}">
                    <a16:rowId xmlns:a16="http://schemas.microsoft.com/office/drawing/2014/main" val="1331974934"/>
                  </a:ext>
                </a:extLst>
              </a:tr>
              <a:tr h="351241">
                <a:tc>
                  <a:txBody>
                    <a:bodyPr/>
                    <a:lstStyle/>
                    <a:p>
                      <a:r>
                        <a:rPr lang="en-US" sz="1800" dirty="0"/>
                        <a:t>WHEN</a:t>
                      </a:r>
                    </a:p>
                  </a:txBody>
                  <a:tcPr/>
                </a:tc>
                <a:tc>
                  <a:txBody>
                    <a:bodyPr/>
                    <a:lstStyle/>
                    <a:p>
                      <a:r>
                        <a:rPr lang="en-US" sz="1800" dirty="0"/>
                        <a:t>IS</a:t>
                      </a:r>
                    </a:p>
                  </a:txBody>
                  <a:tcPr/>
                </a:tc>
                <a:tc>
                  <a:txBody>
                    <a:bodyPr/>
                    <a:lstStyle/>
                    <a:p>
                      <a:r>
                        <a:rPr lang="en-US" sz="1800" dirty="0"/>
                        <a:t>IS NOT</a:t>
                      </a:r>
                    </a:p>
                  </a:txBody>
                  <a:tcPr/>
                </a:tc>
                <a:extLst>
                  <a:ext uri="{0D108BD9-81ED-4DB2-BD59-A6C34878D82A}">
                    <a16:rowId xmlns:a16="http://schemas.microsoft.com/office/drawing/2014/main" val="1518356046"/>
                  </a:ext>
                </a:extLst>
              </a:tr>
              <a:tr h="439051">
                <a:tc>
                  <a:txBody>
                    <a:bodyPr/>
                    <a:lstStyle/>
                    <a:p>
                      <a:r>
                        <a:rPr lang="en-US" sz="400" kern="1200" dirty="0" err="1">
                          <a:effectLst/>
                        </a:rPr>
                        <a:t>Aliquam</a:t>
                      </a:r>
                      <a:r>
                        <a:rPr lang="en-US" sz="400" kern="1200" dirty="0">
                          <a:effectLst/>
                        </a:rPr>
                        <a:t> </a:t>
                      </a:r>
                      <a:r>
                        <a:rPr lang="en-US" sz="400" kern="1200" dirty="0" err="1">
                          <a:effectLst/>
                        </a:rPr>
                        <a:t>feugiat</a:t>
                      </a:r>
                      <a:r>
                        <a:rPr lang="en-US" sz="400" kern="1200" dirty="0">
                          <a:effectLst/>
                        </a:rPr>
                        <a:t> </a:t>
                      </a:r>
                      <a:r>
                        <a:rPr lang="en-US" sz="400" kern="1200" dirty="0" err="1">
                          <a:effectLst/>
                        </a:rPr>
                        <a:t>eros</a:t>
                      </a:r>
                      <a:r>
                        <a:rPr lang="en-US" sz="400" kern="1200" dirty="0">
                          <a:effectLst/>
                        </a:rPr>
                        <a:t> a </a:t>
                      </a:r>
                      <a:r>
                        <a:rPr lang="en-US" sz="400" kern="1200" dirty="0" err="1">
                          <a:effectLst/>
                        </a:rPr>
                        <a:t>eleifend</a:t>
                      </a:r>
                      <a:r>
                        <a:rPr lang="en-US" sz="400" kern="1200" dirty="0">
                          <a:effectLst/>
                        </a:rPr>
                        <a:t> </a:t>
                      </a:r>
                      <a:r>
                        <a:rPr lang="en-US" sz="400" kern="1200" dirty="0" err="1">
                          <a:effectLst/>
                        </a:rPr>
                        <a:t>mollis</a:t>
                      </a:r>
                      <a:r>
                        <a:rPr lang="en-US" sz="400" kern="1200" dirty="0">
                          <a:effectLst/>
                        </a:rPr>
                        <a:t>. </a:t>
                      </a:r>
                      <a:r>
                        <a:rPr lang="en-US" sz="400" kern="1200" dirty="0" err="1">
                          <a:effectLst/>
                        </a:rPr>
                        <a:t>Nulla</a:t>
                      </a:r>
                      <a:r>
                        <a:rPr lang="en-US" sz="400" kern="1200" dirty="0">
                          <a:effectLst/>
                        </a:rPr>
                        <a:t> a </a:t>
                      </a:r>
                      <a:r>
                        <a:rPr lang="en-US" sz="400" kern="1200" dirty="0" err="1">
                          <a:effectLst/>
                        </a:rPr>
                        <a:t>bibendum</a:t>
                      </a:r>
                      <a:r>
                        <a:rPr lang="en-US" sz="400" kern="1200" dirty="0">
                          <a:effectLst/>
                        </a:rPr>
                        <a:t> mi, </a:t>
                      </a:r>
                      <a:r>
                        <a:rPr lang="en-US" sz="400" kern="1200" dirty="0" err="1">
                          <a:effectLst/>
                        </a:rPr>
                        <a:t>consectetur</a:t>
                      </a:r>
                      <a:r>
                        <a:rPr lang="en-US" sz="400" kern="1200" dirty="0">
                          <a:effectLst/>
                        </a:rPr>
                        <a:t> </a:t>
                      </a:r>
                      <a:r>
                        <a:rPr lang="en-US" sz="400" kern="1200" dirty="0" err="1">
                          <a:effectLst/>
                        </a:rPr>
                        <a:t>elementum</a:t>
                      </a:r>
                      <a:r>
                        <a:rPr lang="en-US" sz="400" kern="1200" dirty="0">
                          <a:effectLst/>
                        </a:rPr>
                        <a:t> </a:t>
                      </a:r>
                      <a:r>
                        <a:rPr lang="en-US" sz="400" kern="1200" dirty="0" err="1">
                          <a:effectLst/>
                        </a:rPr>
                        <a:t>risus</a:t>
                      </a:r>
                      <a:r>
                        <a:rPr lang="en-US" sz="400" kern="1200" dirty="0">
                          <a:effectLst/>
                        </a:rPr>
                        <a:t>. Nunc ac nisi a </a:t>
                      </a:r>
                      <a:r>
                        <a:rPr lang="en-US" sz="400" kern="1200" dirty="0" err="1">
                          <a:effectLst/>
                        </a:rPr>
                        <a:t>diam</a:t>
                      </a:r>
                      <a:r>
                        <a:rPr lang="en-US" sz="400" kern="1200" dirty="0">
                          <a:effectLst/>
                        </a:rPr>
                        <a:t> </a:t>
                      </a:r>
                      <a:r>
                        <a:rPr lang="en-US" sz="400" kern="1200" dirty="0" err="1">
                          <a:effectLst/>
                        </a:rPr>
                        <a:t>tincidunt</a:t>
                      </a:r>
                      <a:r>
                        <a:rPr lang="en-US" sz="400" kern="1200" dirty="0">
                          <a:effectLst/>
                        </a:rPr>
                        <a:t> </a:t>
                      </a:r>
                      <a:r>
                        <a:rPr lang="en-US" sz="400" kern="1200" dirty="0" err="1">
                          <a:effectLst/>
                        </a:rPr>
                        <a:t>molestie</a:t>
                      </a:r>
                      <a:r>
                        <a:rPr lang="en-US" sz="400" kern="1200" dirty="0">
                          <a:effectLst/>
                        </a:rPr>
                        <a:t> ac non ipsum. </a:t>
                      </a:r>
                      <a:endParaRPr lang="en-US" sz="400" dirty="0"/>
                    </a:p>
                  </a:txBody>
                  <a:tcPr/>
                </a:tc>
                <a:tc>
                  <a:txBody>
                    <a:bodyPr/>
                    <a:lstStyle/>
                    <a:p>
                      <a:r>
                        <a:rPr lang="en-US" sz="400" kern="1200" dirty="0" err="1">
                          <a:effectLst/>
                        </a:rPr>
                        <a:t>Donec</a:t>
                      </a:r>
                      <a:r>
                        <a:rPr lang="en-US" sz="400" kern="1200" dirty="0">
                          <a:effectLst/>
                        </a:rPr>
                        <a:t> </a:t>
                      </a:r>
                      <a:r>
                        <a:rPr lang="en-US" sz="400" kern="1200" dirty="0" err="1">
                          <a:effectLst/>
                        </a:rPr>
                        <a:t>eros</a:t>
                      </a:r>
                      <a:r>
                        <a:rPr lang="en-US" sz="400" kern="1200" dirty="0">
                          <a:effectLst/>
                        </a:rPr>
                        <a:t> </a:t>
                      </a:r>
                      <a:r>
                        <a:rPr lang="en-US" sz="400" kern="1200" dirty="0" err="1">
                          <a:effectLst/>
                        </a:rPr>
                        <a:t>nunc</a:t>
                      </a:r>
                      <a:r>
                        <a:rPr lang="en-US" sz="400" kern="1200" dirty="0">
                          <a:effectLst/>
                        </a:rPr>
                        <a:t>, </a:t>
                      </a:r>
                      <a:r>
                        <a:rPr lang="en-US" sz="400" kern="1200" dirty="0" err="1">
                          <a:effectLst/>
                        </a:rPr>
                        <a:t>consectetur</a:t>
                      </a:r>
                      <a:r>
                        <a:rPr lang="en-US" sz="400" kern="1200" dirty="0">
                          <a:effectLst/>
                        </a:rPr>
                        <a:t> et </a:t>
                      </a:r>
                      <a:r>
                        <a:rPr lang="en-US" sz="400" kern="1200" dirty="0" err="1">
                          <a:effectLst/>
                        </a:rPr>
                        <a:t>tempor</a:t>
                      </a:r>
                      <a:r>
                        <a:rPr lang="en-US" sz="400" kern="1200" dirty="0">
                          <a:effectLst/>
                        </a:rPr>
                        <a:t> </a:t>
                      </a:r>
                      <a:r>
                        <a:rPr lang="en-US" sz="400" kern="1200" dirty="0" err="1">
                          <a:effectLst/>
                        </a:rPr>
                        <a:t>eget</a:t>
                      </a:r>
                      <a:r>
                        <a:rPr lang="en-US" sz="400" kern="1200" dirty="0">
                          <a:effectLst/>
                        </a:rPr>
                        <a:t>, </a:t>
                      </a:r>
                      <a:r>
                        <a:rPr lang="en-US" sz="400" kern="1200" dirty="0" err="1">
                          <a:effectLst/>
                        </a:rPr>
                        <a:t>placerat</a:t>
                      </a:r>
                      <a:r>
                        <a:rPr lang="en-US" sz="400" kern="1200" dirty="0">
                          <a:effectLst/>
                        </a:rPr>
                        <a:t> vitae </a:t>
                      </a:r>
                      <a:r>
                        <a:rPr lang="en-US" sz="400" kern="1200" dirty="0" err="1">
                          <a:effectLst/>
                        </a:rPr>
                        <a:t>erat</a:t>
                      </a:r>
                      <a:r>
                        <a:rPr lang="en-US" sz="400" kern="1200" dirty="0">
                          <a:effectLst/>
                        </a:rPr>
                        <a:t>. Nam semper convallis </a:t>
                      </a:r>
                      <a:r>
                        <a:rPr lang="en-US" sz="400" kern="1200" dirty="0" err="1">
                          <a:effectLst/>
                        </a:rPr>
                        <a:t>diam</a:t>
                      </a:r>
                      <a:r>
                        <a:rPr lang="en-US" sz="400" kern="1200" dirty="0">
                          <a:effectLst/>
                        </a:rPr>
                        <a:t>, </a:t>
                      </a:r>
                      <a:r>
                        <a:rPr lang="en-US" sz="400" kern="1200" dirty="0" err="1">
                          <a:effectLst/>
                        </a:rPr>
                        <a:t>nec</a:t>
                      </a:r>
                      <a:r>
                        <a:rPr lang="en-US" sz="400" kern="1200" dirty="0">
                          <a:effectLst/>
                        </a:rPr>
                        <a:t> </a:t>
                      </a:r>
                      <a:r>
                        <a:rPr lang="en-US" sz="400" kern="1200" dirty="0" err="1">
                          <a:effectLst/>
                        </a:rPr>
                        <a:t>ultricies</a:t>
                      </a:r>
                      <a:r>
                        <a:rPr lang="en-US" sz="400" kern="1200" dirty="0">
                          <a:effectLst/>
                        </a:rPr>
                        <a:t> nisi lacinia sit </a:t>
                      </a:r>
                      <a:r>
                        <a:rPr lang="en-US" sz="400" kern="1200" dirty="0" err="1">
                          <a:effectLst/>
                        </a:rPr>
                        <a:t>amet</a:t>
                      </a:r>
                      <a:r>
                        <a:rPr lang="en-US" sz="400" kern="1200" dirty="0">
                          <a:effectLst/>
                        </a:rPr>
                        <a:t>. </a:t>
                      </a:r>
                      <a:endParaRPr lang="en-US" sz="4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 kern="1200" dirty="0" err="1">
                          <a:effectLst/>
                        </a:rPr>
                        <a:t>Sed</a:t>
                      </a:r>
                      <a:r>
                        <a:rPr lang="en-US" sz="400" kern="1200" dirty="0">
                          <a:effectLst/>
                        </a:rPr>
                        <a:t> pulvinar </a:t>
                      </a:r>
                      <a:r>
                        <a:rPr lang="en-US" sz="400" kern="1200" dirty="0" err="1">
                          <a:effectLst/>
                        </a:rPr>
                        <a:t>mauris</a:t>
                      </a:r>
                      <a:r>
                        <a:rPr lang="en-US" sz="400" kern="1200" dirty="0">
                          <a:effectLst/>
                        </a:rPr>
                        <a:t> ante, </a:t>
                      </a:r>
                      <a:r>
                        <a:rPr lang="en-US" sz="400" kern="1200" dirty="0" err="1">
                          <a:effectLst/>
                        </a:rPr>
                        <a:t>eu</a:t>
                      </a:r>
                      <a:r>
                        <a:rPr lang="en-US" sz="400" kern="1200" dirty="0">
                          <a:effectLst/>
                        </a:rPr>
                        <a:t> </a:t>
                      </a:r>
                      <a:r>
                        <a:rPr lang="en-US" sz="400" kern="1200" dirty="0" err="1">
                          <a:effectLst/>
                        </a:rPr>
                        <a:t>blandit</a:t>
                      </a:r>
                      <a:r>
                        <a:rPr lang="en-US" sz="400" kern="1200" dirty="0">
                          <a:effectLst/>
                        </a:rPr>
                        <a:t> dui </a:t>
                      </a:r>
                      <a:r>
                        <a:rPr lang="en-US" sz="400" kern="1200" dirty="0" err="1">
                          <a:effectLst/>
                        </a:rPr>
                        <a:t>feugiat</a:t>
                      </a:r>
                      <a:r>
                        <a:rPr lang="en-US" sz="400" kern="1200" dirty="0">
                          <a:effectLst/>
                        </a:rPr>
                        <a:t> </a:t>
                      </a:r>
                      <a:r>
                        <a:rPr lang="en-US" sz="400" kern="1200" dirty="0" err="1">
                          <a:effectLst/>
                        </a:rPr>
                        <a:t>nec</a:t>
                      </a:r>
                      <a:r>
                        <a:rPr lang="en-US" sz="400" kern="1200" dirty="0">
                          <a:effectLst/>
                        </a:rPr>
                        <a:t>. </a:t>
                      </a:r>
                      <a:r>
                        <a:rPr lang="en-US" sz="400" kern="1200" dirty="0" err="1">
                          <a:effectLst/>
                        </a:rPr>
                        <a:t>Sed</a:t>
                      </a:r>
                      <a:r>
                        <a:rPr lang="en-US" sz="400" kern="1200" dirty="0">
                          <a:effectLst/>
                        </a:rPr>
                        <a:t> </a:t>
                      </a:r>
                      <a:r>
                        <a:rPr lang="en-US" sz="400" kern="1200" dirty="0" err="1">
                          <a:effectLst/>
                        </a:rPr>
                        <a:t>blandit</a:t>
                      </a:r>
                      <a:r>
                        <a:rPr lang="en-US" sz="400" kern="1200" dirty="0">
                          <a:effectLst/>
                        </a:rPr>
                        <a:t> </a:t>
                      </a:r>
                      <a:r>
                        <a:rPr lang="en-US" sz="400" kern="1200" dirty="0" err="1">
                          <a:effectLst/>
                        </a:rPr>
                        <a:t>est</a:t>
                      </a:r>
                      <a:r>
                        <a:rPr lang="en-US" sz="400" kern="1200" dirty="0">
                          <a:effectLst/>
                        </a:rPr>
                        <a:t> sit </a:t>
                      </a:r>
                      <a:r>
                        <a:rPr lang="en-US" sz="400" kern="1200" dirty="0" err="1">
                          <a:effectLst/>
                        </a:rPr>
                        <a:t>amet</a:t>
                      </a:r>
                      <a:r>
                        <a:rPr lang="en-US" sz="400" kern="1200" dirty="0">
                          <a:effectLst/>
                        </a:rPr>
                        <a:t> dui </a:t>
                      </a:r>
                      <a:r>
                        <a:rPr lang="en-US" sz="400" kern="1200" dirty="0" err="1">
                          <a:effectLst/>
                        </a:rPr>
                        <a:t>viverra</a:t>
                      </a:r>
                      <a:r>
                        <a:rPr lang="en-US" sz="400" kern="1200" dirty="0">
                          <a:effectLst/>
                        </a:rPr>
                        <a:t> </a:t>
                      </a:r>
                      <a:r>
                        <a:rPr lang="en-US" sz="400" kern="1200" dirty="0" err="1">
                          <a:effectLst/>
                        </a:rPr>
                        <a:t>laoreet</a:t>
                      </a:r>
                      <a:r>
                        <a:rPr lang="en-US" sz="400" kern="1200" dirty="0">
                          <a:effectLst/>
                        </a:rPr>
                        <a:t>.  Vestibulum </a:t>
                      </a:r>
                      <a:r>
                        <a:rPr lang="en-US" sz="400" kern="1200" dirty="0" err="1">
                          <a:effectLst/>
                        </a:rPr>
                        <a:t>dapibus</a:t>
                      </a:r>
                      <a:r>
                        <a:rPr lang="en-US" sz="400" kern="1200" dirty="0">
                          <a:effectLst/>
                        </a:rPr>
                        <a:t> maximus </a:t>
                      </a:r>
                      <a:r>
                        <a:rPr lang="en-US" sz="400" kern="1200" dirty="0" err="1">
                          <a:effectLst/>
                        </a:rPr>
                        <a:t>tortor</a:t>
                      </a:r>
                      <a:r>
                        <a:rPr lang="en-US" sz="400" kern="1200" dirty="0">
                          <a:effectLst/>
                        </a:rPr>
                        <a:t>, </a:t>
                      </a:r>
                      <a:r>
                        <a:rPr lang="en-US" sz="400" kern="1200" dirty="0" err="1">
                          <a:effectLst/>
                        </a:rPr>
                        <a:t>sed</a:t>
                      </a:r>
                      <a:r>
                        <a:rPr lang="en-US" sz="400" kern="1200" dirty="0">
                          <a:effectLst/>
                        </a:rPr>
                        <a:t> semper </a:t>
                      </a:r>
                      <a:r>
                        <a:rPr lang="en-US" sz="400" kern="1200" dirty="0" err="1">
                          <a:effectLst/>
                        </a:rPr>
                        <a:t>felis</a:t>
                      </a:r>
                      <a:r>
                        <a:rPr lang="en-US" sz="400" kern="1200" dirty="0">
                          <a:effectLst/>
                        </a:rPr>
                        <a:t> </a:t>
                      </a:r>
                      <a:r>
                        <a:rPr lang="en-US" sz="400" kern="1200" dirty="0" err="1">
                          <a:effectLst/>
                        </a:rPr>
                        <a:t>sollicitudin</a:t>
                      </a:r>
                      <a:r>
                        <a:rPr lang="en-US" sz="400" kern="1200" dirty="0">
                          <a:effectLst/>
                        </a:rPr>
                        <a:t> et. Cras </a:t>
                      </a:r>
                      <a:r>
                        <a:rPr lang="en-US" sz="400" kern="1200" dirty="0" err="1">
                          <a:effectLst/>
                        </a:rPr>
                        <a:t>diam</a:t>
                      </a:r>
                      <a:r>
                        <a:rPr lang="en-US" sz="400" kern="1200" dirty="0">
                          <a:effectLst/>
                        </a:rPr>
                        <a:t> mi, </a:t>
                      </a:r>
                      <a:r>
                        <a:rPr lang="en-US" sz="400" kern="1200" dirty="0" err="1">
                          <a:effectLst/>
                        </a:rPr>
                        <a:t>rhoncus</a:t>
                      </a:r>
                      <a:r>
                        <a:rPr lang="en-US" sz="400" kern="1200" dirty="0">
                          <a:effectLst/>
                        </a:rPr>
                        <a:t> sit </a:t>
                      </a:r>
                      <a:r>
                        <a:rPr lang="en-US" sz="400" kern="1200" dirty="0" err="1">
                          <a:effectLst/>
                        </a:rPr>
                        <a:t>amet</a:t>
                      </a:r>
                      <a:r>
                        <a:rPr lang="en-US" sz="400" kern="1200" dirty="0">
                          <a:effectLst/>
                        </a:rPr>
                        <a:t> </a:t>
                      </a:r>
                      <a:r>
                        <a:rPr lang="en-US" sz="400" kern="1200" dirty="0" err="1">
                          <a:effectLst/>
                        </a:rPr>
                        <a:t>vehicula</a:t>
                      </a:r>
                      <a:r>
                        <a:rPr lang="en-US" sz="400" kern="1200" dirty="0">
                          <a:effectLst/>
                        </a:rPr>
                        <a:t> </a:t>
                      </a:r>
                      <a:r>
                        <a:rPr lang="en-US" sz="400" kern="1200" dirty="0" err="1">
                          <a:effectLst/>
                        </a:rPr>
                        <a:t>mollis</a:t>
                      </a:r>
                      <a:r>
                        <a:rPr lang="en-US" sz="400" kern="1200" dirty="0">
                          <a:effectLst/>
                        </a:rPr>
                        <a:t>, </a:t>
                      </a:r>
                      <a:r>
                        <a:rPr lang="en-US" sz="400" kern="1200" dirty="0" err="1">
                          <a:effectLst/>
                        </a:rPr>
                        <a:t>sodales</a:t>
                      </a:r>
                      <a:r>
                        <a:rPr lang="en-US" sz="400" kern="1200" dirty="0">
                          <a:effectLst/>
                        </a:rPr>
                        <a:t> </a:t>
                      </a:r>
                      <a:r>
                        <a:rPr lang="en-US" sz="400" kern="1200" dirty="0" err="1">
                          <a:effectLst/>
                        </a:rPr>
                        <a:t>ut</a:t>
                      </a:r>
                      <a:r>
                        <a:rPr lang="en-US" sz="400" kern="1200" dirty="0">
                          <a:effectLst/>
                        </a:rPr>
                        <a:t> dui.</a:t>
                      </a:r>
                      <a:endParaRPr lang="en-US" sz="4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sz="400" kern="1200" dirty="0">
                          <a:effectLst/>
                        </a:rPr>
                        <a:t>Vestibulum </a:t>
                      </a:r>
                      <a:r>
                        <a:rPr lang="en-US" sz="400" kern="1200" dirty="0" err="1">
                          <a:effectLst/>
                        </a:rPr>
                        <a:t>dapibus</a:t>
                      </a:r>
                      <a:r>
                        <a:rPr lang="en-US" sz="400" kern="1200" dirty="0">
                          <a:effectLst/>
                        </a:rPr>
                        <a:t> maximus </a:t>
                      </a:r>
                      <a:r>
                        <a:rPr lang="en-US" sz="400" kern="1200" dirty="0" err="1">
                          <a:effectLst/>
                        </a:rPr>
                        <a:t>tortor</a:t>
                      </a:r>
                      <a:r>
                        <a:rPr lang="en-US" sz="400" kern="1200" dirty="0">
                          <a:effectLst/>
                        </a:rPr>
                        <a:t>, </a:t>
                      </a:r>
                      <a:r>
                        <a:rPr lang="en-US" sz="400" kern="1200" dirty="0" err="1">
                          <a:effectLst/>
                        </a:rPr>
                        <a:t>sed</a:t>
                      </a:r>
                      <a:r>
                        <a:rPr lang="en-US" sz="400" kern="1200" dirty="0">
                          <a:effectLst/>
                        </a:rPr>
                        <a:t> semper </a:t>
                      </a:r>
                      <a:r>
                        <a:rPr lang="en-US" sz="400" kern="1200" dirty="0" err="1">
                          <a:effectLst/>
                        </a:rPr>
                        <a:t>felis</a:t>
                      </a:r>
                      <a:r>
                        <a:rPr lang="en-US" sz="400" kern="1200" dirty="0">
                          <a:effectLst/>
                        </a:rPr>
                        <a:t> </a:t>
                      </a:r>
                      <a:r>
                        <a:rPr lang="en-US" sz="400" kern="1200" dirty="0" err="1">
                          <a:effectLst/>
                        </a:rPr>
                        <a:t>sollicitudin</a:t>
                      </a:r>
                      <a:r>
                        <a:rPr lang="en-US" sz="400" kern="1200" dirty="0">
                          <a:effectLst/>
                        </a:rPr>
                        <a:t> et. Cras </a:t>
                      </a:r>
                      <a:r>
                        <a:rPr lang="en-US" sz="400" kern="1200" dirty="0" err="1">
                          <a:effectLst/>
                        </a:rPr>
                        <a:t>diam</a:t>
                      </a:r>
                      <a:r>
                        <a:rPr lang="en-US" sz="400" kern="1200" dirty="0">
                          <a:effectLst/>
                        </a:rPr>
                        <a:t> mi, </a:t>
                      </a:r>
                      <a:r>
                        <a:rPr lang="en-US" sz="400" kern="1200" dirty="0" err="1">
                          <a:effectLst/>
                        </a:rPr>
                        <a:t>rhoncus</a:t>
                      </a:r>
                      <a:r>
                        <a:rPr lang="en-US" sz="400" kern="1200" dirty="0">
                          <a:effectLst/>
                        </a:rPr>
                        <a:t> sit </a:t>
                      </a:r>
                      <a:r>
                        <a:rPr lang="en-US" sz="400" kern="1200" dirty="0" err="1">
                          <a:effectLst/>
                        </a:rPr>
                        <a:t>amet</a:t>
                      </a:r>
                      <a:r>
                        <a:rPr lang="en-US" sz="400" kern="1200" dirty="0">
                          <a:effectLst/>
                        </a:rPr>
                        <a:t> </a:t>
                      </a:r>
                      <a:r>
                        <a:rPr lang="en-US" sz="400" kern="1200" dirty="0" err="1">
                          <a:effectLst/>
                        </a:rPr>
                        <a:t>vehicula</a:t>
                      </a:r>
                      <a:r>
                        <a:rPr lang="en-US" sz="400" kern="1200" dirty="0">
                          <a:effectLst/>
                        </a:rPr>
                        <a:t> </a:t>
                      </a:r>
                      <a:r>
                        <a:rPr lang="en-US" sz="400" kern="1200" dirty="0" err="1">
                          <a:effectLst/>
                        </a:rPr>
                        <a:t>mollis</a:t>
                      </a:r>
                      <a:r>
                        <a:rPr lang="en-US" sz="400" kern="1200" dirty="0">
                          <a:effectLst/>
                        </a:rPr>
                        <a:t>, </a:t>
                      </a:r>
                      <a:r>
                        <a:rPr lang="en-US" sz="400" kern="1200" dirty="0" err="1">
                          <a:effectLst/>
                        </a:rPr>
                        <a:t>sodales</a:t>
                      </a:r>
                      <a:r>
                        <a:rPr lang="en-US" sz="400" kern="1200" dirty="0">
                          <a:effectLst/>
                        </a:rPr>
                        <a:t> </a:t>
                      </a:r>
                      <a:r>
                        <a:rPr lang="en-US" sz="400" kern="1200" dirty="0" err="1">
                          <a:effectLst/>
                        </a:rPr>
                        <a:t>ut</a:t>
                      </a:r>
                      <a:r>
                        <a:rPr lang="en-US" sz="400" kern="1200" dirty="0">
                          <a:effectLst/>
                        </a:rPr>
                        <a:t> dui.</a:t>
                      </a:r>
                      <a:endParaRPr lang="en-US" sz="400" dirty="0"/>
                    </a:p>
                    <a:p>
                      <a:endParaRPr lang="en-US" sz="400" dirty="0"/>
                    </a:p>
                  </a:txBody>
                  <a:tcPr/>
                </a:tc>
                <a:extLst>
                  <a:ext uri="{0D108BD9-81ED-4DB2-BD59-A6C34878D82A}">
                    <a16:rowId xmlns:a16="http://schemas.microsoft.com/office/drawing/2014/main" val="3801428983"/>
                  </a:ext>
                </a:extLst>
              </a:tr>
              <a:tr h="351241">
                <a:tc>
                  <a:txBody>
                    <a:bodyPr/>
                    <a:lstStyle/>
                    <a:p>
                      <a:r>
                        <a:rPr lang="en-US" sz="1800" dirty="0"/>
                        <a:t>EXTENT</a:t>
                      </a:r>
                    </a:p>
                  </a:txBody>
                  <a:tcPr/>
                </a:tc>
                <a:tc>
                  <a:txBody>
                    <a:bodyPr/>
                    <a:lstStyle/>
                    <a:p>
                      <a:r>
                        <a:rPr lang="en-US" sz="1800" dirty="0"/>
                        <a:t>IS</a:t>
                      </a:r>
                    </a:p>
                  </a:txBody>
                  <a:tcPr/>
                </a:tc>
                <a:tc>
                  <a:txBody>
                    <a:bodyPr/>
                    <a:lstStyle/>
                    <a:p>
                      <a:r>
                        <a:rPr lang="en-US" sz="1800" dirty="0"/>
                        <a:t>IS NOT</a:t>
                      </a:r>
                    </a:p>
                  </a:txBody>
                  <a:tcPr/>
                </a:tc>
                <a:extLst>
                  <a:ext uri="{0D108BD9-81ED-4DB2-BD59-A6C34878D82A}">
                    <a16:rowId xmlns:a16="http://schemas.microsoft.com/office/drawing/2014/main" val="1750900819"/>
                  </a:ext>
                </a:extLst>
              </a:tr>
              <a:tr h="351851">
                <a:tc>
                  <a:txBody>
                    <a:bodyPr/>
                    <a:lstStyle/>
                    <a:p>
                      <a:r>
                        <a:rPr lang="en-US" sz="400" kern="1200" dirty="0" err="1">
                          <a:effectLst/>
                        </a:rPr>
                        <a:t>Quisque</a:t>
                      </a:r>
                      <a:r>
                        <a:rPr lang="en-US" sz="400" kern="1200" dirty="0">
                          <a:effectLst/>
                        </a:rPr>
                        <a:t> </a:t>
                      </a:r>
                      <a:r>
                        <a:rPr lang="en-US" sz="400" kern="1200" dirty="0" err="1">
                          <a:effectLst/>
                        </a:rPr>
                        <a:t>lobortis</a:t>
                      </a:r>
                      <a:r>
                        <a:rPr lang="en-US" sz="400" kern="1200" dirty="0">
                          <a:effectLst/>
                        </a:rPr>
                        <a:t> at </a:t>
                      </a:r>
                      <a:r>
                        <a:rPr lang="en-US" sz="400" kern="1200" dirty="0" err="1">
                          <a:effectLst/>
                        </a:rPr>
                        <a:t>quam</a:t>
                      </a:r>
                      <a:r>
                        <a:rPr lang="en-US" sz="400" kern="1200" dirty="0">
                          <a:effectLst/>
                        </a:rPr>
                        <a:t> id </a:t>
                      </a:r>
                      <a:r>
                        <a:rPr lang="en-US" sz="400" kern="1200" dirty="0" err="1">
                          <a:effectLst/>
                        </a:rPr>
                        <a:t>efficitur</a:t>
                      </a:r>
                      <a:r>
                        <a:rPr lang="en-US" sz="400" kern="1200" dirty="0">
                          <a:effectLst/>
                        </a:rPr>
                        <a:t>. Duis </a:t>
                      </a:r>
                      <a:r>
                        <a:rPr lang="en-US" sz="400" kern="1200" dirty="0" err="1">
                          <a:effectLst/>
                        </a:rPr>
                        <a:t>eu</a:t>
                      </a:r>
                      <a:r>
                        <a:rPr lang="en-US" sz="400" kern="1200" dirty="0">
                          <a:effectLst/>
                        </a:rPr>
                        <a:t> </a:t>
                      </a:r>
                      <a:r>
                        <a:rPr lang="en-US" sz="400" kern="1200" dirty="0" err="1">
                          <a:effectLst/>
                        </a:rPr>
                        <a:t>vulputate</a:t>
                      </a:r>
                      <a:r>
                        <a:rPr lang="en-US" sz="400" kern="1200" dirty="0">
                          <a:effectLst/>
                        </a:rPr>
                        <a:t> </a:t>
                      </a:r>
                      <a:r>
                        <a:rPr lang="en-US" sz="400" kern="1200" dirty="0" err="1">
                          <a:effectLst/>
                        </a:rPr>
                        <a:t>massa</a:t>
                      </a:r>
                      <a:r>
                        <a:rPr lang="en-US" sz="400" kern="1200" dirty="0">
                          <a:effectLst/>
                        </a:rPr>
                        <a:t>, </a:t>
                      </a:r>
                      <a:r>
                        <a:rPr lang="en-US" sz="400" kern="1200" dirty="0" err="1">
                          <a:effectLst/>
                        </a:rPr>
                        <a:t>ut</a:t>
                      </a:r>
                      <a:r>
                        <a:rPr lang="en-US" sz="400" kern="1200" dirty="0">
                          <a:effectLst/>
                        </a:rPr>
                        <a:t> </a:t>
                      </a:r>
                      <a:r>
                        <a:rPr lang="en-US" sz="400" kern="1200" dirty="0" err="1">
                          <a:effectLst/>
                        </a:rPr>
                        <a:t>fermentum</a:t>
                      </a:r>
                      <a:r>
                        <a:rPr lang="en-US" sz="400" kern="1200" dirty="0">
                          <a:effectLst/>
                        </a:rPr>
                        <a:t> </a:t>
                      </a:r>
                      <a:r>
                        <a:rPr lang="en-US" sz="400" kern="1200" dirty="0" err="1">
                          <a:effectLst/>
                        </a:rPr>
                        <a:t>nulla</a:t>
                      </a:r>
                      <a:r>
                        <a:rPr lang="en-US" sz="400" kern="1200" dirty="0">
                          <a:effectLst/>
                        </a:rPr>
                        <a:t>. Integer cursus nisi </a:t>
                      </a:r>
                      <a:r>
                        <a:rPr lang="en-US" sz="400" kern="1200" dirty="0" err="1">
                          <a:effectLst/>
                        </a:rPr>
                        <a:t>ut</a:t>
                      </a:r>
                      <a:r>
                        <a:rPr lang="en-US" sz="400" kern="1200" dirty="0">
                          <a:effectLst/>
                        </a:rPr>
                        <a:t> ligula </a:t>
                      </a:r>
                      <a:r>
                        <a:rPr lang="en-US" sz="400" kern="1200" dirty="0" err="1">
                          <a:effectLst/>
                        </a:rPr>
                        <a:t>auctor</a:t>
                      </a:r>
                      <a:r>
                        <a:rPr lang="en-US" sz="400" kern="1200" dirty="0">
                          <a:effectLst/>
                        </a:rPr>
                        <a:t>, </a:t>
                      </a:r>
                      <a:r>
                        <a:rPr lang="en-US" sz="400" kern="1200" dirty="0" err="1">
                          <a:effectLst/>
                        </a:rPr>
                        <a:t>sed</a:t>
                      </a:r>
                      <a:r>
                        <a:rPr lang="en-US" sz="400" kern="1200" dirty="0">
                          <a:effectLst/>
                        </a:rPr>
                        <a:t> </a:t>
                      </a:r>
                      <a:r>
                        <a:rPr lang="en-US" sz="400" kern="1200" dirty="0" err="1">
                          <a:effectLst/>
                        </a:rPr>
                        <a:t>tristique</a:t>
                      </a:r>
                      <a:r>
                        <a:rPr lang="en-US" sz="400" kern="1200" dirty="0">
                          <a:effectLst/>
                        </a:rPr>
                        <a:t> </a:t>
                      </a:r>
                      <a:r>
                        <a:rPr lang="en-US" sz="400" kern="1200" dirty="0" err="1">
                          <a:effectLst/>
                        </a:rPr>
                        <a:t>justo</a:t>
                      </a:r>
                      <a:r>
                        <a:rPr lang="en-US" sz="400" kern="1200" dirty="0">
                          <a:effectLst/>
                        </a:rPr>
                        <a:t> </a:t>
                      </a:r>
                      <a:r>
                        <a:rPr lang="en-US" sz="400" kern="1200" dirty="0" err="1">
                          <a:effectLst/>
                        </a:rPr>
                        <a:t>mattis</a:t>
                      </a:r>
                      <a:r>
                        <a:rPr lang="en-US" sz="400" kern="1200" dirty="0">
                          <a:effectLst/>
                        </a:rPr>
                        <a:t>. </a:t>
                      </a:r>
                      <a:endParaRPr lang="en-US" sz="4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 kern="1200" dirty="0" err="1">
                          <a:effectLst/>
                        </a:rPr>
                        <a:t>Phasellus</a:t>
                      </a:r>
                      <a:r>
                        <a:rPr lang="en-US" sz="400" kern="1200" dirty="0">
                          <a:effectLst/>
                        </a:rPr>
                        <a:t> </a:t>
                      </a:r>
                      <a:r>
                        <a:rPr lang="en-US" sz="400" kern="1200" dirty="0" err="1">
                          <a:effectLst/>
                        </a:rPr>
                        <a:t>eleifend</a:t>
                      </a:r>
                      <a:r>
                        <a:rPr lang="en-US" sz="400" kern="1200" dirty="0">
                          <a:effectLst/>
                        </a:rPr>
                        <a:t> magna </a:t>
                      </a:r>
                      <a:r>
                        <a:rPr lang="en-US" sz="400" kern="1200" dirty="0" err="1">
                          <a:effectLst/>
                        </a:rPr>
                        <a:t>nec</a:t>
                      </a:r>
                      <a:r>
                        <a:rPr lang="en-US" sz="400" kern="1200" dirty="0">
                          <a:effectLst/>
                        </a:rPr>
                        <a:t> lorem maximus, at </a:t>
                      </a:r>
                      <a:r>
                        <a:rPr lang="en-US" sz="400" kern="1200" dirty="0" err="1">
                          <a:effectLst/>
                        </a:rPr>
                        <a:t>feugiat</a:t>
                      </a:r>
                      <a:r>
                        <a:rPr lang="en-US" sz="400" kern="1200" dirty="0">
                          <a:effectLst/>
                        </a:rPr>
                        <a:t> mi </a:t>
                      </a:r>
                      <a:r>
                        <a:rPr lang="en-US" sz="400" kern="1200" dirty="0" err="1">
                          <a:effectLst/>
                        </a:rPr>
                        <a:t>lobortis</a:t>
                      </a:r>
                      <a:r>
                        <a:rPr lang="en-US" sz="400" kern="1200" dirty="0">
                          <a:effectLst/>
                        </a:rPr>
                        <a:t>. </a:t>
                      </a:r>
                      <a:r>
                        <a:rPr lang="en-US" sz="400" kern="1200" dirty="0" err="1">
                          <a:effectLst/>
                        </a:rPr>
                        <a:t>Donec</a:t>
                      </a:r>
                      <a:r>
                        <a:rPr lang="en-US" sz="400" kern="1200" dirty="0">
                          <a:effectLst/>
                        </a:rPr>
                        <a:t> </a:t>
                      </a:r>
                      <a:r>
                        <a:rPr lang="en-US" sz="400" kern="1200" dirty="0" err="1">
                          <a:effectLst/>
                        </a:rPr>
                        <a:t>vel</a:t>
                      </a:r>
                      <a:r>
                        <a:rPr lang="en-US" sz="400" kern="1200" dirty="0">
                          <a:effectLst/>
                        </a:rPr>
                        <a:t> </a:t>
                      </a:r>
                      <a:r>
                        <a:rPr lang="en-US" sz="400" kern="1200" dirty="0" err="1">
                          <a:effectLst/>
                        </a:rPr>
                        <a:t>quam</a:t>
                      </a:r>
                      <a:r>
                        <a:rPr lang="en-US" sz="400" kern="1200" dirty="0">
                          <a:effectLst/>
                        </a:rPr>
                        <a:t> </a:t>
                      </a:r>
                      <a:r>
                        <a:rPr lang="en-US" sz="400" kern="1200" dirty="0" err="1">
                          <a:effectLst/>
                        </a:rPr>
                        <a:t>nec</a:t>
                      </a:r>
                      <a:r>
                        <a:rPr lang="en-US" sz="400" kern="1200" dirty="0">
                          <a:effectLst/>
                        </a:rPr>
                        <a:t> </a:t>
                      </a:r>
                      <a:r>
                        <a:rPr lang="en-US" sz="400" kern="1200" dirty="0" err="1">
                          <a:effectLst/>
                        </a:rPr>
                        <a:t>tellus</a:t>
                      </a:r>
                      <a:r>
                        <a:rPr lang="en-US" sz="400" kern="1200" dirty="0">
                          <a:effectLst/>
                        </a:rPr>
                        <a:t> </a:t>
                      </a:r>
                      <a:r>
                        <a:rPr lang="en-US" sz="400" kern="1200" dirty="0" err="1">
                          <a:effectLst/>
                        </a:rPr>
                        <a:t>ultrices</a:t>
                      </a:r>
                      <a:r>
                        <a:rPr lang="en-US" sz="400" kern="1200" dirty="0">
                          <a:effectLst/>
                        </a:rPr>
                        <a:t> </a:t>
                      </a:r>
                      <a:r>
                        <a:rPr lang="en-US" sz="400" kern="1200" dirty="0" err="1">
                          <a:effectLst/>
                        </a:rPr>
                        <a:t>tincidunt</a:t>
                      </a:r>
                      <a:r>
                        <a:rPr lang="en-US" sz="400" kern="1200" dirty="0">
                          <a:effectLst/>
                        </a:rPr>
                        <a:t>.  </a:t>
                      </a:r>
                      <a:r>
                        <a:rPr lang="en-US" sz="400" kern="1200" dirty="0" err="1">
                          <a:effectLst/>
                        </a:rPr>
                        <a:t>Quisque</a:t>
                      </a:r>
                      <a:r>
                        <a:rPr lang="en-US" sz="400" kern="1200" dirty="0">
                          <a:effectLst/>
                        </a:rPr>
                        <a:t> </a:t>
                      </a:r>
                      <a:r>
                        <a:rPr lang="en-US" sz="400" kern="1200" dirty="0" err="1">
                          <a:effectLst/>
                        </a:rPr>
                        <a:t>lobortis</a:t>
                      </a:r>
                      <a:r>
                        <a:rPr lang="en-US" sz="400" kern="1200" dirty="0">
                          <a:effectLst/>
                        </a:rPr>
                        <a:t> at </a:t>
                      </a:r>
                      <a:r>
                        <a:rPr lang="en-US" sz="400" kern="1200" dirty="0" err="1">
                          <a:effectLst/>
                        </a:rPr>
                        <a:t>quam</a:t>
                      </a:r>
                      <a:r>
                        <a:rPr lang="en-US" sz="400" kern="1200" dirty="0">
                          <a:effectLst/>
                        </a:rPr>
                        <a:t> id </a:t>
                      </a:r>
                      <a:r>
                        <a:rPr lang="en-US" sz="400" kern="1200" dirty="0" err="1">
                          <a:effectLst/>
                        </a:rPr>
                        <a:t>efficitur</a:t>
                      </a:r>
                      <a:r>
                        <a:rPr lang="en-US" sz="400" kern="1200" dirty="0">
                          <a:effectLst/>
                        </a:rPr>
                        <a:t>. Duis </a:t>
                      </a:r>
                      <a:r>
                        <a:rPr lang="en-US" sz="400" kern="1200" dirty="0" err="1">
                          <a:effectLst/>
                        </a:rPr>
                        <a:t>eu</a:t>
                      </a:r>
                      <a:r>
                        <a:rPr lang="en-US" sz="400" kern="1200" dirty="0">
                          <a:effectLst/>
                        </a:rPr>
                        <a:t> </a:t>
                      </a:r>
                      <a:r>
                        <a:rPr lang="en-US" sz="400" kern="1200" dirty="0" err="1">
                          <a:effectLst/>
                        </a:rPr>
                        <a:t>vulputate</a:t>
                      </a:r>
                      <a:r>
                        <a:rPr lang="en-US" sz="400" kern="1200" dirty="0">
                          <a:effectLst/>
                        </a:rPr>
                        <a:t> </a:t>
                      </a:r>
                      <a:r>
                        <a:rPr lang="en-US" sz="400" kern="1200" dirty="0" err="1">
                          <a:effectLst/>
                        </a:rPr>
                        <a:t>massa</a:t>
                      </a:r>
                      <a:r>
                        <a:rPr lang="en-US" sz="400" kern="1200" dirty="0">
                          <a:effectLst/>
                        </a:rPr>
                        <a:t>, </a:t>
                      </a:r>
                      <a:r>
                        <a:rPr lang="en-US" sz="400" kern="1200" dirty="0" err="1">
                          <a:effectLst/>
                        </a:rPr>
                        <a:t>ut</a:t>
                      </a:r>
                      <a:r>
                        <a:rPr lang="en-US" sz="400" kern="1200" dirty="0">
                          <a:effectLst/>
                        </a:rPr>
                        <a:t> </a:t>
                      </a:r>
                      <a:r>
                        <a:rPr lang="en-US" sz="400" kern="1200" dirty="0" err="1">
                          <a:effectLst/>
                        </a:rPr>
                        <a:t>fermentum</a:t>
                      </a:r>
                      <a:r>
                        <a:rPr lang="en-US" sz="400" kern="1200" dirty="0">
                          <a:effectLst/>
                        </a:rPr>
                        <a:t> </a:t>
                      </a:r>
                      <a:r>
                        <a:rPr lang="en-US" sz="400" kern="1200" dirty="0" err="1">
                          <a:effectLst/>
                        </a:rPr>
                        <a:t>nulla</a:t>
                      </a:r>
                      <a:r>
                        <a:rPr lang="en-US" sz="400" kern="1200" dirty="0">
                          <a:effectLst/>
                        </a:rPr>
                        <a:t>. Integer cursus nisi </a:t>
                      </a:r>
                      <a:r>
                        <a:rPr lang="en-US" sz="400" kern="1200" dirty="0" err="1">
                          <a:effectLst/>
                        </a:rPr>
                        <a:t>ut</a:t>
                      </a:r>
                      <a:r>
                        <a:rPr lang="en-US" sz="400" kern="1200" dirty="0">
                          <a:effectLst/>
                        </a:rPr>
                        <a:t> ligula </a:t>
                      </a:r>
                      <a:r>
                        <a:rPr lang="en-US" sz="400" kern="1200" dirty="0" err="1">
                          <a:effectLst/>
                        </a:rPr>
                        <a:t>auctor</a:t>
                      </a:r>
                      <a:r>
                        <a:rPr lang="en-US" sz="400" kern="1200" dirty="0">
                          <a:effectLst/>
                        </a:rPr>
                        <a:t>, </a:t>
                      </a:r>
                      <a:r>
                        <a:rPr lang="en-US" sz="400" kern="1200" dirty="0" err="1">
                          <a:effectLst/>
                        </a:rPr>
                        <a:t>sed</a:t>
                      </a:r>
                      <a:r>
                        <a:rPr lang="en-US" sz="400" kern="1200" dirty="0">
                          <a:effectLst/>
                        </a:rPr>
                        <a:t> </a:t>
                      </a:r>
                      <a:r>
                        <a:rPr lang="en-US" sz="400" kern="1200" dirty="0" err="1">
                          <a:effectLst/>
                        </a:rPr>
                        <a:t>tristique</a:t>
                      </a:r>
                      <a:r>
                        <a:rPr lang="en-US" sz="400" kern="1200" dirty="0">
                          <a:effectLst/>
                        </a:rPr>
                        <a:t> </a:t>
                      </a:r>
                      <a:r>
                        <a:rPr lang="en-US" sz="400" kern="1200" dirty="0" err="1">
                          <a:effectLst/>
                        </a:rPr>
                        <a:t>justo</a:t>
                      </a:r>
                      <a:r>
                        <a:rPr lang="en-US" sz="400" kern="1200" dirty="0">
                          <a:effectLst/>
                        </a:rPr>
                        <a:t> </a:t>
                      </a:r>
                      <a:r>
                        <a:rPr lang="en-US" sz="400" kern="1200" dirty="0" err="1">
                          <a:effectLst/>
                        </a:rPr>
                        <a:t>mattis</a:t>
                      </a:r>
                      <a:r>
                        <a:rPr lang="en-US" sz="400" kern="1200" dirty="0">
                          <a:effectLst/>
                        </a:rPr>
                        <a:t>. </a:t>
                      </a:r>
                      <a:endParaRPr lang="en-US" sz="400" dirty="0"/>
                    </a:p>
                    <a:p>
                      <a:endParaRPr lang="en-US" sz="400" dirty="0"/>
                    </a:p>
                  </a:txBody>
                  <a:tcPr/>
                </a:tc>
                <a:tc>
                  <a:txBody>
                    <a:bodyPr/>
                    <a:lstStyle/>
                    <a:p>
                      <a:r>
                        <a:rPr lang="en-US" sz="400" kern="1200" dirty="0">
                          <a:effectLst/>
                        </a:rPr>
                        <a:t>Vestibulum </a:t>
                      </a:r>
                      <a:r>
                        <a:rPr lang="en-US" sz="400" kern="1200" dirty="0" err="1">
                          <a:effectLst/>
                        </a:rPr>
                        <a:t>dapibus</a:t>
                      </a:r>
                      <a:r>
                        <a:rPr lang="en-US" sz="400" kern="1200" dirty="0">
                          <a:effectLst/>
                        </a:rPr>
                        <a:t> maximus </a:t>
                      </a:r>
                      <a:r>
                        <a:rPr lang="en-US" sz="400" kern="1200" dirty="0" err="1">
                          <a:effectLst/>
                        </a:rPr>
                        <a:t>tortor</a:t>
                      </a:r>
                      <a:r>
                        <a:rPr lang="en-US" sz="400" kern="1200" dirty="0">
                          <a:effectLst/>
                        </a:rPr>
                        <a:t>, </a:t>
                      </a:r>
                      <a:r>
                        <a:rPr lang="en-US" sz="400" kern="1200" dirty="0" err="1">
                          <a:effectLst/>
                        </a:rPr>
                        <a:t>sed</a:t>
                      </a:r>
                      <a:r>
                        <a:rPr lang="en-US" sz="400" kern="1200" dirty="0">
                          <a:effectLst/>
                        </a:rPr>
                        <a:t> semper </a:t>
                      </a:r>
                      <a:r>
                        <a:rPr lang="en-US" sz="400" kern="1200" dirty="0" err="1">
                          <a:effectLst/>
                        </a:rPr>
                        <a:t>felis</a:t>
                      </a:r>
                      <a:r>
                        <a:rPr lang="en-US" sz="400" kern="1200" dirty="0">
                          <a:effectLst/>
                        </a:rPr>
                        <a:t> </a:t>
                      </a:r>
                      <a:r>
                        <a:rPr lang="en-US" sz="400" kern="1200" dirty="0" err="1">
                          <a:effectLst/>
                        </a:rPr>
                        <a:t>sollicitudin</a:t>
                      </a:r>
                      <a:r>
                        <a:rPr lang="en-US" sz="400" kern="1200" dirty="0">
                          <a:effectLst/>
                        </a:rPr>
                        <a:t> et. Cras </a:t>
                      </a:r>
                      <a:r>
                        <a:rPr lang="en-US" sz="400" kern="1200" dirty="0" err="1">
                          <a:effectLst/>
                        </a:rPr>
                        <a:t>diam</a:t>
                      </a:r>
                      <a:r>
                        <a:rPr lang="en-US" sz="400" kern="1200" dirty="0">
                          <a:effectLst/>
                        </a:rPr>
                        <a:t> mi, </a:t>
                      </a:r>
                      <a:r>
                        <a:rPr lang="en-US" sz="400" kern="1200" dirty="0" err="1">
                          <a:effectLst/>
                        </a:rPr>
                        <a:t>rhoncus</a:t>
                      </a:r>
                      <a:r>
                        <a:rPr lang="en-US" sz="400" kern="1200" dirty="0">
                          <a:effectLst/>
                        </a:rPr>
                        <a:t> sit </a:t>
                      </a:r>
                      <a:r>
                        <a:rPr lang="en-US" sz="400" kern="1200" dirty="0" err="1">
                          <a:effectLst/>
                        </a:rPr>
                        <a:t>amet</a:t>
                      </a:r>
                      <a:r>
                        <a:rPr lang="en-US" sz="400" kern="1200" dirty="0">
                          <a:effectLst/>
                        </a:rPr>
                        <a:t> </a:t>
                      </a:r>
                      <a:r>
                        <a:rPr lang="en-US" sz="400" kern="1200" dirty="0" err="1">
                          <a:effectLst/>
                        </a:rPr>
                        <a:t>vehicula</a:t>
                      </a:r>
                      <a:r>
                        <a:rPr lang="en-US" sz="400" kern="1200" dirty="0">
                          <a:effectLst/>
                        </a:rPr>
                        <a:t> </a:t>
                      </a:r>
                      <a:r>
                        <a:rPr lang="en-US" sz="400" kern="1200" dirty="0" err="1">
                          <a:effectLst/>
                        </a:rPr>
                        <a:t>mollis</a:t>
                      </a:r>
                      <a:r>
                        <a:rPr lang="en-US" sz="400" kern="1200" dirty="0">
                          <a:effectLst/>
                        </a:rPr>
                        <a:t>, </a:t>
                      </a:r>
                      <a:r>
                        <a:rPr lang="en-US" sz="400" kern="1200" dirty="0" err="1">
                          <a:effectLst/>
                        </a:rPr>
                        <a:t>sodales</a:t>
                      </a:r>
                      <a:r>
                        <a:rPr lang="en-US" sz="400" kern="1200" dirty="0">
                          <a:effectLst/>
                        </a:rPr>
                        <a:t> </a:t>
                      </a:r>
                      <a:r>
                        <a:rPr lang="en-US" sz="400" kern="1200" dirty="0" err="1">
                          <a:effectLst/>
                        </a:rPr>
                        <a:t>ut</a:t>
                      </a:r>
                      <a:r>
                        <a:rPr lang="en-US" sz="400" kern="1200" dirty="0">
                          <a:effectLst/>
                        </a:rPr>
                        <a:t> dui.</a:t>
                      </a:r>
                      <a:endParaRPr lang="en-US" sz="400" dirty="0"/>
                    </a:p>
                  </a:txBody>
                  <a:tcPr/>
                </a:tc>
                <a:extLst>
                  <a:ext uri="{0D108BD9-81ED-4DB2-BD59-A6C34878D82A}">
                    <a16:rowId xmlns:a16="http://schemas.microsoft.com/office/drawing/2014/main" val="2563973323"/>
                  </a:ext>
                </a:extLst>
              </a:tr>
            </a:tbl>
          </a:graphicData>
        </a:graphic>
      </p:graphicFrame>
    </p:spTree>
    <p:extLst>
      <p:ext uri="{BB962C8B-B14F-4D97-AF65-F5344CB8AC3E}">
        <p14:creationId xmlns:p14="http://schemas.microsoft.com/office/powerpoint/2010/main" val="3444524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002">
            <a:extLst>
              <a:ext uri="{FF2B5EF4-FFF2-40B4-BE49-F238E27FC236}">
                <a16:creationId xmlns:a16="http://schemas.microsoft.com/office/drawing/2014/main" id="{00000000-0008-0000-0300-000001080000}"/>
              </a:ext>
            </a:extLst>
          </p:cNvPr>
          <p:cNvPicPr>
            <a:picLocks noChangeAspect="1" noChangeArrowheads="1"/>
          </p:cNvPicPr>
          <p:nvPr/>
        </p:nvPicPr>
        <p:blipFill rotWithShape="1">
          <a:blip r:embed="rId3" cstate="print"/>
          <a:srcRect l="858" t="1898" r="803" b="1237"/>
          <a:stretch/>
        </p:blipFill>
        <p:spPr bwMode="auto">
          <a:xfrm>
            <a:off x="1839061" y="1265467"/>
            <a:ext cx="8937384" cy="4489076"/>
          </a:xfrm>
          <a:prstGeom prst="rect">
            <a:avLst/>
          </a:prstGeom>
          <a:noFill/>
          <a:ln w="9525">
            <a:noFill/>
            <a:miter lim="800000"/>
            <a:headEnd/>
            <a:tailEnd/>
          </a:ln>
          <a:effectLst>
            <a:outerShdw blurRad="50800" sx="101000" sy="101000" algn="ctr" rotWithShape="0">
              <a:prstClr val="black">
                <a:alpha val="40000"/>
              </a:prstClr>
            </a:outerShdw>
          </a:effectLst>
        </p:spPr>
      </p:pic>
      <p:cxnSp>
        <p:nvCxnSpPr>
          <p:cNvPr id="8" name="Straight Connector 7">
            <a:extLst>
              <a:ext uri="{FF2B5EF4-FFF2-40B4-BE49-F238E27FC236}">
                <a16:creationId xmlns:a16="http://schemas.microsoft.com/office/drawing/2014/main" id="{7A0FF664-ECF2-4FE4-984A-D84E2587C1D6}"/>
              </a:ext>
            </a:extLst>
          </p:cNvPr>
          <p:cNvCxnSpPr>
            <a:cxnSpLocks/>
          </p:cNvCxnSpPr>
          <p:nvPr/>
        </p:nvCxnSpPr>
        <p:spPr>
          <a:xfrm>
            <a:off x="6052525" y="3260095"/>
            <a:ext cx="3209273" cy="28291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9FEA40C-8701-4D34-BDF8-AC6529349E71}"/>
              </a:ext>
            </a:extLst>
          </p:cNvPr>
          <p:cNvCxnSpPr>
            <a:cxnSpLocks/>
          </p:cNvCxnSpPr>
          <p:nvPr/>
        </p:nvCxnSpPr>
        <p:spPr>
          <a:xfrm>
            <a:off x="7795557" y="3401552"/>
            <a:ext cx="1862725" cy="105503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DD45998-1396-46A6-83C5-8AFCB6ACA8A4}"/>
              </a:ext>
            </a:extLst>
          </p:cNvPr>
          <p:cNvSpPr>
            <a:spLocks noGrp="1"/>
          </p:cNvSpPr>
          <p:nvPr>
            <p:ph type="title"/>
          </p:nvPr>
        </p:nvSpPr>
        <p:spPr>
          <a:xfrm>
            <a:off x="428626" y="176628"/>
            <a:ext cx="11580018" cy="978408"/>
          </a:xfrm>
        </p:spPr>
        <p:txBody>
          <a:bodyPr/>
          <a:lstStyle/>
          <a:p>
            <a:pPr algn="ctr"/>
            <a:r>
              <a:rPr lang="en-US" dirty="0"/>
              <a:t>“A problem well defined, is a problem 90% solved”- Wilson</a:t>
            </a:r>
          </a:p>
        </p:txBody>
      </p:sp>
    </p:spTree>
    <p:extLst>
      <p:ext uri="{BB962C8B-B14F-4D97-AF65-F5344CB8AC3E}">
        <p14:creationId xmlns:p14="http://schemas.microsoft.com/office/powerpoint/2010/main" val="342994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C9ED-253C-43C1-8266-BF0AFCDC81C3}"/>
              </a:ext>
            </a:extLst>
          </p:cNvPr>
          <p:cNvSpPr>
            <a:spLocks noGrp="1"/>
          </p:cNvSpPr>
          <p:nvPr>
            <p:ph type="title"/>
          </p:nvPr>
        </p:nvSpPr>
        <p:spPr/>
        <p:txBody>
          <a:bodyPr>
            <a:noAutofit/>
          </a:bodyPr>
          <a:lstStyle/>
          <a:p>
            <a:pPr algn="ctr"/>
            <a:r>
              <a:rPr lang="en-US" dirty="0"/>
              <a:t>A key metric in this lean transformation was to improve OEE</a:t>
            </a:r>
          </a:p>
        </p:txBody>
      </p:sp>
      <p:graphicFrame>
        <p:nvGraphicFramePr>
          <p:cNvPr id="9" name="Chart 8">
            <a:extLst>
              <a:ext uri="{FF2B5EF4-FFF2-40B4-BE49-F238E27FC236}">
                <a16:creationId xmlns:a16="http://schemas.microsoft.com/office/drawing/2014/main" id="{567B094E-F361-417C-9815-6F9B76323127}"/>
              </a:ext>
            </a:extLst>
          </p:cNvPr>
          <p:cNvGraphicFramePr>
            <a:graphicFrameLocks noGrp="1"/>
          </p:cNvGraphicFramePr>
          <p:nvPr>
            <p:extLst>
              <p:ext uri="{D42A27DB-BD31-4B8C-83A1-F6EECF244321}">
                <p14:modId xmlns:p14="http://schemas.microsoft.com/office/powerpoint/2010/main" val="2968491937"/>
              </p:ext>
            </p:extLst>
          </p:nvPr>
        </p:nvGraphicFramePr>
        <p:xfrm>
          <a:off x="1803253" y="1014984"/>
          <a:ext cx="8324303" cy="47498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2044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C9ED-253C-43C1-8266-BF0AFCDC81C3}"/>
              </a:ext>
            </a:extLst>
          </p:cNvPr>
          <p:cNvSpPr>
            <a:spLocks noGrp="1"/>
          </p:cNvSpPr>
          <p:nvPr>
            <p:ph type="title"/>
          </p:nvPr>
        </p:nvSpPr>
        <p:spPr/>
        <p:txBody>
          <a:bodyPr>
            <a:noAutofit/>
          </a:bodyPr>
          <a:lstStyle/>
          <a:p>
            <a:pPr algn="ctr"/>
            <a:r>
              <a:rPr lang="en-US" dirty="0"/>
              <a:t>The “identical” molds…How one simple question can create an avalanche of diamonds…</a:t>
            </a:r>
          </a:p>
        </p:txBody>
      </p:sp>
      <p:pic>
        <p:nvPicPr>
          <p:cNvPr id="5" name="Picture 4" descr="A screenshot of a social media post&#10;&#10;Description generated with very high confidence">
            <a:extLst>
              <a:ext uri="{FF2B5EF4-FFF2-40B4-BE49-F238E27FC236}">
                <a16:creationId xmlns:a16="http://schemas.microsoft.com/office/drawing/2014/main" id="{4F12EFF0-3B7D-4556-8536-82C570E38855}"/>
              </a:ext>
            </a:extLst>
          </p:cNvPr>
          <p:cNvPicPr>
            <a:picLocks noChangeAspect="1"/>
          </p:cNvPicPr>
          <p:nvPr/>
        </p:nvPicPr>
        <p:blipFill rotWithShape="1">
          <a:blip r:embed="rId3">
            <a:extLst>
              <a:ext uri="{28A0092B-C50C-407E-A947-70E740481C1C}">
                <a14:useLocalDpi xmlns:a14="http://schemas.microsoft.com/office/drawing/2010/main" val="0"/>
              </a:ext>
            </a:extLst>
          </a:blip>
          <a:srcRect l="2477" t="2286" r="1190" b="835"/>
          <a:stretch/>
        </p:blipFill>
        <p:spPr>
          <a:xfrm>
            <a:off x="2840292" y="1237128"/>
            <a:ext cx="6992471" cy="4779471"/>
          </a:xfrm>
          <a:prstGeom prst="rect">
            <a:avLst/>
          </a:prstGeom>
          <a:effectLst>
            <a:outerShdw blurRad="50800" sx="101000" sy="101000" algn="ctr" rotWithShape="0">
              <a:prstClr val="black">
                <a:alpha val="40000"/>
              </a:prstClr>
            </a:outerShdw>
          </a:effectLst>
        </p:spPr>
      </p:pic>
      <p:sp>
        <p:nvSpPr>
          <p:cNvPr id="6" name="TextBox 5">
            <a:extLst>
              <a:ext uri="{FF2B5EF4-FFF2-40B4-BE49-F238E27FC236}">
                <a16:creationId xmlns:a16="http://schemas.microsoft.com/office/drawing/2014/main" id="{DFA01746-57E6-401A-952F-5596F2BC7F38}"/>
              </a:ext>
            </a:extLst>
          </p:cNvPr>
          <p:cNvSpPr txBox="1"/>
          <p:nvPr/>
        </p:nvSpPr>
        <p:spPr>
          <a:xfrm>
            <a:off x="4269328" y="3349655"/>
            <a:ext cx="859531" cy="369332"/>
          </a:xfrm>
          <a:prstGeom prst="rect">
            <a:avLst/>
          </a:prstGeom>
          <a:noFill/>
        </p:spPr>
        <p:txBody>
          <a:bodyPr wrap="none" rtlCol="0">
            <a:spAutoFit/>
          </a:bodyPr>
          <a:lstStyle/>
          <a:p>
            <a:r>
              <a:rPr lang="en-US" b="1" dirty="0"/>
              <a:t>Mold 1</a:t>
            </a:r>
          </a:p>
        </p:txBody>
      </p:sp>
      <p:sp>
        <p:nvSpPr>
          <p:cNvPr id="8" name="TextBox 7">
            <a:extLst>
              <a:ext uri="{FF2B5EF4-FFF2-40B4-BE49-F238E27FC236}">
                <a16:creationId xmlns:a16="http://schemas.microsoft.com/office/drawing/2014/main" id="{708FCA3D-D6A7-4FEF-A4AF-546082849449}"/>
              </a:ext>
            </a:extLst>
          </p:cNvPr>
          <p:cNvSpPr txBox="1"/>
          <p:nvPr/>
        </p:nvSpPr>
        <p:spPr>
          <a:xfrm>
            <a:off x="7154782" y="3335964"/>
            <a:ext cx="859531" cy="369332"/>
          </a:xfrm>
          <a:prstGeom prst="rect">
            <a:avLst/>
          </a:prstGeom>
          <a:noFill/>
        </p:spPr>
        <p:txBody>
          <a:bodyPr wrap="none" rtlCol="0">
            <a:spAutoFit/>
          </a:bodyPr>
          <a:lstStyle/>
          <a:p>
            <a:r>
              <a:rPr lang="en-US" b="1" dirty="0"/>
              <a:t>Mold 2</a:t>
            </a:r>
          </a:p>
        </p:txBody>
      </p:sp>
      <p:sp>
        <p:nvSpPr>
          <p:cNvPr id="10" name="TextBox 9">
            <a:extLst>
              <a:ext uri="{FF2B5EF4-FFF2-40B4-BE49-F238E27FC236}">
                <a16:creationId xmlns:a16="http://schemas.microsoft.com/office/drawing/2014/main" id="{16CA2AA0-B49F-403F-970E-CAEF139864E0}"/>
              </a:ext>
            </a:extLst>
          </p:cNvPr>
          <p:cNvSpPr txBox="1"/>
          <p:nvPr/>
        </p:nvSpPr>
        <p:spPr>
          <a:xfrm>
            <a:off x="8598762" y="3337022"/>
            <a:ext cx="859531" cy="369332"/>
          </a:xfrm>
          <a:prstGeom prst="rect">
            <a:avLst/>
          </a:prstGeom>
          <a:noFill/>
        </p:spPr>
        <p:txBody>
          <a:bodyPr wrap="none" rtlCol="0">
            <a:spAutoFit/>
          </a:bodyPr>
          <a:lstStyle/>
          <a:p>
            <a:r>
              <a:rPr lang="en-US" b="1" dirty="0"/>
              <a:t>Mold 3</a:t>
            </a:r>
          </a:p>
        </p:txBody>
      </p:sp>
    </p:spTree>
    <p:extLst>
      <p:ext uri="{BB962C8B-B14F-4D97-AF65-F5344CB8AC3E}">
        <p14:creationId xmlns:p14="http://schemas.microsoft.com/office/powerpoint/2010/main" val="1830422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E801195-18DE-4C7C-B097-8AF87A7FE1C4}"/>
              </a:ext>
            </a:extLst>
          </p:cNvPr>
          <p:cNvSpPr>
            <a:spLocks noGrp="1"/>
          </p:cNvSpPr>
          <p:nvPr>
            <p:ph type="title"/>
          </p:nvPr>
        </p:nvSpPr>
        <p:spPr>
          <a:xfrm>
            <a:off x="387625" y="969111"/>
            <a:ext cx="11131296" cy="978408"/>
          </a:xfrm>
        </p:spPr>
        <p:txBody>
          <a:bodyPr>
            <a:normAutofit fontScale="90000"/>
          </a:bodyPr>
          <a:lstStyle/>
          <a:p>
            <a:pPr algn="l"/>
            <a:r>
              <a:rPr lang="en-US" dirty="0">
                <a:solidFill>
                  <a:schemeClr val="bg1"/>
                </a:solidFill>
              </a:rPr>
              <a:t>POLL:</a:t>
            </a:r>
            <a:br>
              <a:rPr lang="en-US" dirty="0">
                <a:solidFill>
                  <a:schemeClr val="bg1"/>
                </a:solidFill>
              </a:rPr>
            </a:br>
            <a:r>
              <a:rPr lang="en-US" sz="3200" dirty="0">
                <a:solidFill>
                  <a:schemeClr val="bg1"/>
                </a:solidFill>
              </a:rPr>
              <a:t>Do you have a structured problem solving methodology? </a:t>
            </a:r>
          </a:p>
        </p:txBody>
      </p:sp>
      <p:sp>
        <p:nvSpPr>
          <p:cNvPr id="10" name="Content Placeholder 2">
            <a:extLst>
              <a:ext uri="{FF2B5EF4-FFF2-40B4-BE49-F238E27FC236}">
                <a16:creationId xmlns:a16="http://schemas.microsoft.com/office/drawing/2014/main" id="{4699010E-F1CB-426B-8AC5-FAB16B6A6F15}"/>
              </a:ext>
            </a:extLst>
          </p:cNvPr>
          <p:cNvSpPr>
            <a:spLocks noGrp="1"/>
          </p:cNvSpPr>
          <p:nvPr>
            <p:ph type="body" idx="1"/>
          </p:nvPr>
        </p:nvSpPr>
        <p:spPr>
          <a:xfrm>
            <a:off x="376684" y="2423007"/>
            <a:ext cx="11014860" cy="1500187"/>
          </a:xfrm>
          <a:noFill/>
        </p:spPr>
        <p:txBody>
          <a:bodyPr>
            <a:noAutofit/>
          </a:bodyPr>
          <a:lstStyle/>
          <a:p>
            <a:pPr marL="342900" lvl="0" indent="-342900" algn="l">
              <a:buFont typeface="+mj-lt"/>
              <a:buAutoNum type="arabicPeriod"/>
            </a:pPr>
            <a:r>
              <a:rPr lang="en-US" sz="2400" dirty="0"/>
              <a:t>No</a:t>
            </a:r>
          </a:p>
          <a:p>
            <a:pPr marL="342900" lvl="0" indent="-342900" algn="l">
              <a:buFont typeface="+mj-lt"/>
              <a:buAutoNum type="arabicPeriod"/>
            </a:pPr>
            <a:r>
              <a:rPr lang="en-US" sz="2400" dirty="0"/>
              <a:t>Yes, but it is used only by engineers, supervisors and managers on production and process problems</a:t>
            </a:r>
          </a:p>
          <a:p>
            <a:pPr marL="342900" lvl="0" indent="-342900" algn="l">
              <a:buFont typeface="+mj-lt"/>
              <a:buAutoNum type="arabicPeriod"/>
            </a:pPr>
            <a:r>
              <a:rPr lang="en-US" sz="2400" dirty="0"/>
              <a:t>Yes, but it is not widely taught</a:t>
            </a:r>
          </a:p>
          <a:p>
            <a:pPr marL="342900" lvl="0" indent="-342900" algn="l">
              <a:buFont typeface="+mj-lt"/>
              <a:buAutoNum type="arabicPeriod"/>
            </a:pPr>
            <a:r>
              <a:rPr lang="en-US" sz="2400" dirty="0"/>
              <a:t>Yes, but problems frequently repeat</a:t>
            </a:r>
          </a:p>
          <a:p>
            <a:pPr marL="342900" lvl="0" indent="-342900" algn="l">
              <a:buFont typeface="+mj-lt"/>
              <a:buAutoNum type="arabicPeriod"/>
            </a:pPr>
            <a:r>
              <a:rPr lang="en-US" sz="2400" dirty="0"/>
              <a:t>Yes, but not used in a crisis</a:t>
            </a:r>
          </a:p>
          <a:p>
            <a:pPr marL="342900" lvl="0" indent="-342900" algn="l">
              <a:buFont typeface="+mj-lt"/>
              <a:buAutoNum type="arabicPeriod"/>
            </a:pPr>
            <a:r>
              <a:rPr lang="en-US" sz="2400" dirty="0"/>
              <a:t>Yes, it is used on all problems by everyone</a:t>
            </a:r>
          </a:p>
          <a:p>
            <a:pPr lvl="0" algn="l"/>
            <a:endParaRPr lang="en-US" sz="2400" dirty="0"/>
          </a:p>
        </p:txBody>
      </p:sp>
    </p:spTree>
    <p:extLst>
      <p:ext uri="{BB962C8B-B14F-4D97-AF65-F5344CB8AC3E}">
        <p14:creationId xmlns:p14="http://schemas.microsoft.com/office/powerpoint/2010/main" val="1363337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127E3B4-B1EE-4E4A-8ED9-B32F096735F4}"/>
              </a:ext>
            </a:extLst>
          </p:cNvPr>
          <p:cNvSpPr>
            <a:spLocks noGrp="1"/>
          </p:cNvSpPr>
          <p:nvPr>
            <p:ph idx="1"/>
          </p:nvPr>
        </p:nvSpPr>
        <p:spPr>
          <a:xfrm>
            <a:off x="564447" y="1346203"/>
            <a:ext cx="7111904" cy="4795183"/>
          </a:xfrm>
        </p:spPr>
        <p:txBody>
          <a:bodyPr/>
          <a:lstStyle/>
          <a:p>
            <a:pPr marL="0" indent="0">
              <a:buNone/>
            </a:pPr>
            <a:r>
              <a:rPr lang="en-US" dirty="0"/>
              <a:t>Those who practice </a:t>
            </a:r>
            <a:r>
              <a:rPr lang="en-US" b="1" dirty="0">
                <a:solidFill>
                  <a:srgbClr val="9A9735"/>
                </a:solidFill>
              </a:rPr>
              <a:t>structured, disciplined problem solving</a:t>
            </a:r>
            <a:r>
              <a:rPr lang="en-US" dirty="0"/>
              <a:t> such as the Six Questions of Continuous Improvement or the KT methodology are both </a:t>
            </a:r>
            <a:r>
              <a:rPr lang="en-US" b="1" dirty="0">
                <a:solidFill>
                  <a:srgbClr val="9A9735"/>
                </a:solidFill>
              </a:rPr>
              <a:t>faster and clearer thinkers who are able to solve problems in real time.  </a:t>
            </a:r>
          </a:p>
          <a:p>
            <a:pPr marL="0" indent="0">
              <a:buNone/>
            </a:pPr>
            <a:endParaRPr lang="en-US" dirty="0"/>
          </a:p>
          <a:p>
            <a:pPr marL="0" indent="0">
              <a:buNone/>
            </a:pPr>
            <a:r>
              <a:rPr lang="en-US" dirty="0"/>
              <a:t>They use a logical and integrated process that assists them at all times.</a:t>
            </a:r>
          </a:p>
          <a:p>
            <a:pPr marL="0" indent="0">
              <a:buNone/>
            </a:pPr>
            <a:endParaRPr lang="en-US" dirty="0"/>
          </a:p>
        </p:txBody>
      </p:sp>
      <p:sp>
        <p:nvSpPr>
          <p:cNvPr id="2" name="Title 1">
            <a:extLst>
              <a:ext uri="{FF2B5EF4-FFF2-40B4-BE49-F238E27FC236}">
                <a16:creationId xmlns:a16="http://schemas.microsoft.com/office/drawing/2014/main" id="{2D71C9ED-253C-43C1-8266-BF0AFCDC81C3}"/>
              </a:ext>
            </a:extLst>
          </p:cNvPr>
          <p:cNvSpPr>
            <a:spLocks noGrp="1"/>
          </p:cNvSpPr>
          <p:nvPr>
            <p:ph type="title"/>
          </p:nvPr>
        </p:nvSpPr>
        <p:spPr/>
        <p:txBody>
          <a:bodyPr>
            <a:noAutofit/>
          </a:bodyPr>
          <a:lstStyle/>
          <a:p>
            <a:pPr algn="ctr"/>
            <a:r>
              <a:rPr lang="en-US" dirty="0"/>
              <a:t>The residual effect and integration</a:t>
            </a:r>
          </a:p>
        </p:txBody>
      </p:sp>
      <p:grpSp>
        <p:nvGrpSpPr>
          <p:cNvPr id="14" name="Group 13">
            <a:extLst>
              <a:ext uri="{FF2B5EF4-FFF2-40B4-BE49-F238E27FC236}">
                <a16:creationId xmlns:a16="http://schemas.microsoft.com/office/drawing/2014/main" id="{5BF7B19E-6124-47B0-A4C7-AA260BE05F84}"/>
              </a:ext>
            </a:extLst>
          </p:cNvPr>
          <p:cNvGrpSpPr/>
          <p:nvPr/>
        </p:nvGrpSpPr>
        <p:grpSpPr>
          <a:xfrm rot="16200000">
            <a:off x="8684707" y="1521023"/>
            <a:ext cx="2076388" cy="3877943"/>
            <a:chOff x="8799404" y="788286"/>
            <a:chExt cx="2304024" cy="3467930"/>
          </a:xfrm>
        </p:grpSpPr>
        <p:sp>
          <p:nvSpPr>
            <p:cNvPr id="9" name="Arrow: Pentagon 8">
              <a:extLst>
                <a:ext uri="{FF2B5EF4-FFF2-40B4-BE49-F238E27FC236}">
                  <a16:creationId xmlns:a16="http://schemas.microsoft.com/office/drawing/2014/main" id="{6719C3D3-DB83-4E34-B200-10513D2A6C94}"/>
                </a:ext>
              </a:extLst>
            </p:cNvPr>
            <p:cNvSpPr/>
            <p:nvPr/>
          </p:nvSpPr>
          <p:spPr>
            <a:xfrm rot="5400000">
              <a:off x="9260005" y="2412795"/>
              <a:ext cx="1390064" cy="2296777"/>
            </a:xfrm>
            <a:prstGeom prst="homePlate">
              <a:avLst/>
            </a:prstGeom>
            <a:solidFill>
              <a:schemeClr val="accent5"/>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5C4E27F6-478F-48DA-8B66-AC7C3C9C35EC}"/>
                </a:ext>
              </a:extLst>
            </p:cNvPr>
            <p:cNvSpPr/>
            <p:nvPr/>
          </p:nvSpPr>
          <p:spPr>
            <a:xfrm rot="5400000">
              <a:off x="9260007" y="1717761"/>
              <a:ext cx="1390064" cy="2296777"/>
            </a:xfrm>
            <a:prstGeom prst="homePlate">
              <a:avLst/>
            </a:prstGeom>
            <a:solidFill>
              <a:schemeClr val="accent2">
                <a:lumMod val="75000"/>
              </a:schemeClr>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Pentagon 5">
              <a:extLst>
                <a:ext uri="{FF2B5EF4-FFF2-40B4-BE49-F238E27FC236}">
                  <a16:creationId xmlns:a16="http://schemas.microsoft.com/office/drawing/2014/main" id="{723D9728-AEAF-443C-8F10-B94460A94D00}"/>
                </a:ext>
              </a:extLst>
            </p:cNvPr>
            <p:cNvSpPr/>
            <p:nvPr/>
          </p:nvSpPr>
          <p:spPr>
            <a:xfrm rot="5400000">
              <a:off x="9260008" y="1022728"/>
              <a:ext cx="1390064" cy="2296777"/>
            </a:xfrm>
            <a:prstGeom prst="homePlate">
              <a:avLst/>
            </a:prstGeom>
            <a:solidFill>
              <a:schemeClr val="accent6">
                <a:lumMod val="75000"/>
              </a:schemeClr>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id="{EE206746-B474-47D8-800B-FEFD4FBB0087}"/>
                </a:ext>
              </a:extLst>
            </p:cNvPr>
            <p:cNvSpPr/>
            <p:nvPr/>
          </p:nvSpPr>
          <p:spPr>
            <a:xfrm rot="5400000">
              <a:off x="9260000" y="327690"/>
              <a:ext cx="1382826" cy="2304017"/>
            </a:xfrm>
            <a:prstGeom prst="chevron">
              <a:avLst/>
            </a:prstGeom>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50277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660A9E-1B80-42AA-B108-E61105A691D8}"/>
              </a:ext>
            </a:extLst>
          </p:cNvPr>
          <p:cNvSpPr>
            <a:spLocks noGrp="1"/>
          </p:cNvSpPr>
          <p:nvPr>
            <p:ph idx="1"/>
          </p:nvPr>
        </p:nvSpPr>
        <p:spPr/>
        <p:txBody>
          <a:bodyPr/>
          <a:lstStyle/>
          <a:p>
            <a:pPr marL="0" indent="0">
              <a:buNone/>
            </a:pPr>
            <a:r>
              <a:rPr lang="en-US" sz="1800" b="1" dirty="0"/>
              <a:t>Check out our website at </a:t>
            </a:r>
            <a:r>
              <a:rPr lang="en-US" sz="1800" b="1" dirty="0">
                <a:solidFill>
                  <a:srgbClr val="9B9835"/>
                </a:solidFill>
              </a:rPr>
              <a:t>www.qc-ep.com </a:t>
            </a:r>
            <a:r>
              <a:rPr lang="en-US" sz="1800" b="1" dirty="0"/>
              <a:t>which features:</a:t>
            </a:r>
          </a:p>
          <a:p>
            <a:r>
              <a:rPr lang="en-US" sz="1600" dirty="0"/>
              <a:t>Information including a library with 700 books, each with a summary available</a:t>
            </a:r>
          </a:p>
          <a:p>
            <a:r>
              <a:rPr lang="en-US" sz="1600" dirty="0"/>
              <a:t>Over 50 published White papers mostly dealing with the human side of lean and several about consulting</a:t>
            </a:r>
          </a:p>
          <a:p>
            <a:pPr lvl="1"/>
            <a:r>
              <a:rPr lang="en-US" sz="1600" dirty="0"/>
              <a:t>Look for “</a:t>
            </a:r>
            <a:r>
              <a:rPr lang="en-US" sz="1600" b="1" dirty="0">
                <a:solidFill>
                  <a:srgbClr val="9B9835"/>
                </a:solidFill>
              </a:rPr>
              <a:t>Change Agents Beware: Weirdness, Survival and Success” </a:t>
            </a:r>
            <a:r>
              <a:rPr lang="en-US" sz="1600" dirty="0"/>
              <a:t>about the Perceived Weirdness Index</a:t>
            </a:r>
          </a:p>
          <a:p>
            <a:r>
              <a:rPr lang="en-US" sz="1600" dirty="0"/>
              <a:t>A pulldown menu on Lean Manufacturing, forms for problem solving and more</a:t>
            </a:r>
          </a:p>
          <a:p>
            <a:pPr marL="0" indent="0">
              <a:buNone/>
            </a:pPr>
            <a:endParaRPr lang="en-US" sz="1800" b="1" dirty="0"/>
          </a:p>
          <a:p>
            <a:pPr marL="0" indent="0">
              <a:buNone/>
            </a:pPr>
            <a:r>
              <a:rPr lang="en-US" sz="1800" b="1" dirty="0"/>
              <a:t>All the examples covered in this presentation are more fully developed and explained in one of my books:</a:t>
            </a:r>
          </a:p>
          <a:p>
            <a:pPr marL="285750" indent="-285750"/>
            <a:r>
              <a:rPr lang="en-US" sz="1600" b="1" dirty="0">
                <a:solidFill>
                  <a:srgbClr val="9B9835"/>
                </a:solidFill>
              </a:rPr>
              <a:t>“How to Implement Lean Manufacturing” </a:t>
            </a:r>
            <a:r>
              <a:rPr lang="en-US" sz="1600" dirty="0"/>
              <a:t>(McGraw Hill, 2009, 2015) - This book was an Amazon #1 Best Seller</a:t>
            </a:r>
          </a:p>
          <a:p>
            <a:pPr marL="285750" indent="-285750"/>
            <a:r>
              <a:rPr lang="en-US" sz="1600" b="1" dirty="0">
                <a:solidFill>
                  <a:srgbClr val="9B9835"/>
                </a:solidFill>
              </a:rPr>
              <a:t>“Lean Refining: How to Improve Productivity in the Oil Business”  </a:t>
            </a:r>
            <a:r>
              <a:rPr lang="en-US" sz="1600" dirty="0"/>
              <a:t>(Industrial Press, 2017) – Describes how lean can apply in the continuous process industries just as it works in the discrete part assembly industries</a:t>
            </a:r>
          </a:p>
          <a:p>
            <a:pPr marL="0" indent="0">
              <a:buNone/>
            </a:pPr>
            <a:endParaRPr lang="en-US" sz="1600" dirty="0"/>
          </a:p>
          <a:p>
            <a:pPr marL="0" indent="0">
              <a:buNone/>
            </a:pPr>
            <a:r>
              <a:rPr lang="en-US" sz="1600" dirty="0"/>
              <a:t>Last but not least, anyone who has ever been a student can continue to be one if they so choose. Having completed  this webinar, I now count you as one. Hence I am available for ad hoc questions, teaching and mentoring. Just email or call!</a:t>
            </a:r>
          </a:p>
          <a:p>
            <a:pPr marL="0" indent="0">
              <a:buNone/>
            </a:pPr>
            <a:endParaRPr lang="en-US" sz="1800" b="1" dirty="0">
              <a:solidFill>
                <a:srgbClr val="9B9835"/>
              </a:solidFill>
            </a:endParaRPr>
          </a:p>
          <a:p>
            <a:pPr marL="0" indent="0">
              <a:buNone/>
            </a:pPr>
            <a:r>
              <a:rPr lang="en-US" sz="1800" b="1" dirty="0">
                <a:solidFill>
                  <a:srgbClr val="9B9835"/>
                </a:solidFill>
              </a:rPr>
              <a:t>Be well…Lonnie</a:t>
            </a:r>
          </a:p>
          <a:p>
            <a:endParaRPr lang="en-US" sz="1800" dirty="0"/>
          </a:p>
        </p:txBody>
      </p:sp>
      <p:sp>
        <p:nvSpPr>
          <p:cNvPr id="2" name="Title 1">
            <a:extLst>
              <a:ext uri="{FF2B5EF4-FFF2-40B4-BE49-F238E27FC236}">
                <a16:creationId xmlns:a16="http://schemas.microsoft.com/office/drawing/2014/main" id="{2D71C9ED-253C-43C1-8266-BF0AFCDC81C3}"/>
              </a:ext>
            </a:extLst>
          </p:cNvPr>
          <p:cNvSpPr>
            <a:spLocks noGrp="1"/>
          </p:cNvSpPr>
          <p:nvPr>
            <p:ph type="title"/>
          </p:nvPr>
        </p:nvSpPr>
        <p:spPr/>
        <p:txBody>
          <a:bodyPr>
            <a:noAutofit/>
          </a:bodyPr>
          <a:lstStyle/>
          <a:p>
            <a:pPr algn="ctr"/>
            <a:r>
              <a:rPr lang="en-US" dirty="0"/>
              <a:t>A final word or two</a:t>
            </a:r>
          </a:p>
        </p:txBody>
      </p:sp>
    </p:spTree>
    <p:extLst>
      <p:ext uri="{BB962C8B-B14F-4D97-AF65-F5344CB8AC3E}">
        <p14:creationId xmlns:p14="http://schemas.microsoft.com/office/powerpoint/2010/main" val="73603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93D3BE9-5D6D-4267-ABEE-5684FA53335D}"/>
              </a:ext>
            </a:extLst>
          </p:cNvPr>
          <p:cNvSpPr>
            <a:spLocks noGrp="1"/>
          </p:cNvSpPr>
          <p:nvPr>
            <p:ph type="body" idx="1"/>
          </p:nvPr>
        </p:nvSpPr>
        <p:spPr/>
        <p:txBody>
          <a:bodyPr>
            <a:normAutofit/>
          </a:bodyPr>
          <a:lstStyle/>
          <a:p>
            <a:r>
              <a:rPr lang="en-US" sz="5000" dirty="0"/>
              <a:t>Questions?</a:t>
            </a:r>
          </a:p>
        </p:txBody>
      </p:sp>
    </p:spTree>
    <p:extLst>
      <p:ext uri="{BB962C8B-B14F-4D97-AF65-F5344CB8AC3E}">
        <p14:creationId xmlns:p14="http://schemas.microsoft.com/office/powerpoint/2010/main" val="3873921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4ED012-C88C-4467-8099-78534F2DD7C7}"/>
              </a:ext>
            </a:extLst>
          </p:cNvPr>
          <p:cNvSpPr/>
          <p:nvPr/>
        </p:nvSpPr>
        <p:spPr>
          <a:xfrm>
            <a:off x="0" y="0"/>
            <a:ext cx="12191999" cy="6858000"/>
          </a:xfrm>
          <a:prstGeom prst="rect">
            <a:avLst/>
          </a:prstGeom>
          <a:solidFill>
            <a:srgbClr val="F08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9"/>
          </p:nvPr>
        </p:nvSpPr>
        <p:spPr>
          <a:xfrm>
            <a:off x="2119507" y="3972221"/>
            <a:ext cx="3755310" cy="2226278"/>
          </a:xfrm>
        </p:spPr>
        <p:txBody>
          <a:bodyPr/>
          <a:lstStyle/>
          <a:p>
            <a:r>
              <a:rPr lang="en-US" dirty="0"/>
              <a:t>Lonnie Wilson</a:t>
            </a:r>
          </a:p>
          <a:p>
            <a:r>
              <a:rPr lang="en-US" dirty="0"/>
              <a:t>Author, How to Implement Lean Manufacturing</a:t>
            </a:r>
          </a:p>
          <a:p>
            <a:r>
              <a:rPr lang="en-US" dirty="0"/>
              <a:t>Principal Consultant, Quality Consultants</a:t>
            </a:r>
          </a:p>
          <a:p>
            <a:r>
              <a:rPr lang="en-US" dirty="0"/>
              <a:t>law@qc-ep.com</a:t>
            </a:r>
          </a:p>
          <a:p>
            <a:endParaRPr lang="en-US" u="sng" dirty="0"/>
          </a:p>
        </p:txBody>
      </p:sp>
      <p:pic>
        <p:nvPicPr>
          <p:cNvPr id="10" name="Picture Placeholder 9">
            <a:extLst>
              <a:ext uri="{FF2B5EF4-FFF2-40B4-BE49-F238E27FC236}">
                <a16:creationId xmlns:a16="http://schemas.microsoft.com/office/drawing/2014/main" id="{412400DF-E802-4B3E-B2CD-2ED22AD1E006}"/>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596" t="5764" r="-748" b="23281"/>
          <a:stretch/>
        </p:blipFill>
        <p:spPr>
          <a:xfrm>
            <a:off x="6647715" y="1406859"/>
            <a:ext cx="2242564" cy="2386584"/>
          </a:xfrm>
        </p:spPr>
      </p:pic>
      <p:sp>
        <p:nvSpPr>
          <p:cNvPr id="5" name="Text Placeholder 4"/>
          <p:cNvSpPr>
            <a:spLocks noGrp="1"/>
          </p:cNvSpPr>
          <p:nvPr>
            <p:ph type="body" sz="quarter" idx="18"/>
          </p:nvPr>
        </p:nvSpPr>
        <p:spPr>
          <a:xfrm>
            <a:off x="6016057" y="3973458"/>
            <a:ext cx="3740728" cy="1160681"/>
          </a:xfrm>
        </p:spPr>
        <p:txBody>
          <a:bodyPr/>
          <a:lstStyle/>
          <a:p>
            <a:r>
              <a:rPr lang="en-US" sz="1867" dirty="0"/>
              <a:t>Sam Bernstine</a:t>
            </a:r>
            <a:br>
              <a:rPr lang="es-ES" sz="1867" dirty="0"/>
            </a:br>
            <a:r>
              <a:rPr lang="en-US" sz="1867" dirty="0"/>
              <a:t>Principal, Kepner-Tregoe, Inc.</a:t>
            </a:r>
            <a:br>
              <a:rPr lang="es-ES" sz="1867" dirty="0"/>
            </a:br>
            <a:r>
              <a:rPr lang="en-US" sz="1867" dirty="0"/>
              <a:t>SBernstine@kepner-tregoe.com</a:t>
            </a:r>
          </a:p>
        </p:txBody>
      </p:sp>
      <p:pic>
        <p:nvPicPr>
          <p:cNvPr id="4" name="Picture Placeholder 3">
            <a:extLst>
              <a:ext uri="{FF2B5EF4-FFF2-40B4-BE49-F238E27FC236}">
                <a16:creationId xmlns:a16="http://schemas.microsoft.com/office/drawing/2014/main" id="{D6317064-18B3-4DEB-9570-34AAB9B3557B}"/>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15" r="11715"/>
          <a:stretch>
            <a:fillRect/>
          </a:stretch>
        </p:blipFill>
        <p:spPr>
          <a:xfrm>
            <a:off x="2725400" y="1411007"/>
            <a:ext cx="2438400" cy="2382436"/>
          </a:xfrm>
        </p:spPr>
      </p:pic>
      <p:pic>
        <p:nvPicPr>
          <p:cNvPr id="16" name="Picture 15">
            <a:extLst>
              <a:ext uri="{FF2B5EF4-FFF2-40B4-BE49-F238E27FC236}">
                <a16:creationId xmlns:a16="http://schemas.microsoft.com/office/drawing/2014/main" id="{53675F98-A387-49BD-814F-2901DB53E96E}"/>
              </a:ext>
            </a:extLst>
          </p:cNvPr>
          <p:cNvPicPr>
            <a:picLocks noChangeAspect="1"/>
          </p:cNvPicPr>
          <p:nvPr/>
        </p:nvPicPr>
        <p:blipFill>
          <a:blip r:embed="rId5"/>
          <a:stretch>
            <a:fillRect/>
          </a:stretch>
        </p:blipFill>
        <p:spPr>
          <a:xfrm>
            <a:off x="6647715" y="5268971"/>
            <a:ext cx="2477412" cy="791396"/>
          </a:xfrm>
          <a:prstGeom prst="rect">
            <a:avLst/>
          </a:prstGeom>
        </p:spPr>
      </p:pic>
    </p:spTree>
    <p:extLst>
      <p:ext uri="{BB962C8B-B14F-4D97-AF65-F5344CB8AC3E}">
        <p14:creationId xmlns:p14="http://schemas.microsoft.com/office/powerpoint/2010/main" val="22742898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B48267-BAD7-46AE-B418-DC5929A6C988}"/>
              </a:ext>
            </a:extLst>
          </p:cNvPr>
          <p:cNvSpPr>
            <a:spLocks noGrp="1"/>
          </p:cNvSpPr>
          <p:nvPr>
            <p:ph type="sldNum" sz="quarter" idx="4"/>
          </p:nvPr>
        </p:nvSpPr>
        <p:spPr/>
        <p:txBody>
          <a:bodyPr/>
          <a:lstStyle/>
          <a:p>
            <a:fld id="{50ACAC9F-60D0-1C47-8299-4E97D5DD4968}" type="slidenum">
              <a:rPr lang="en-US" smtClean="0"/>
              <a:pPr/>
              <a:t>3</a:t>
            </a:fld>
            <a:endParaRPr lang="en-US" dirty="0"/>
          </a:p>
        </p:txBody>
      </p:sp>
    </p:spTree>
    <p:extLst>
      <p:ext uri="{BB962C8B-B14F-4D97-AF65-F5344CB8AC3E}">
        <p14:creationId xmlns:p14="http://schemas.microsoft.com/office/powerpoint/2010/main" val="378897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0D941F13-BDFE-44F7-A022-7CEE09F15C3D}"/>
              </a:ext>
            </a:extLst>
          </p:cNvPr>
          <p:cNvSpPr>
            <a:spLocks noGrp="1"/>
          </p:cNvSpPr>
          <p:nvPr>
            <p:ph idx="1"/>
          </p:nvPr>
        </p:nvSpPr>
        <p:spPr>
          <a:noFill/>
        </p:spPr>
        <p:txBody>
          <a:bodyPr>
            <a:noAutofit/>
          </a:bodyPr>
          <a:lstStyle/>
          <a:p>
            <a:pPr marL="342900" indent="-342900" algn="l">
              <a:buFont typeface="+mj-lt"/>
              <a:buAutoNum type="arabicPeriod"/>
            </a:pPr>
            <a:r>
              <a:rPr lang="en-US" sz="2400" dirty="0"/>
              <a:t>Who we are and our specialty</a:t>
            </a:r>
          </a:p>
          <a:p>
            <a:pPr marL="342900" indent="-342900" algn="l">
              <a:buFont typeface="+mj-lt"/>
              <a:buAutoNum type="arabicPeriod"/>
            </a:pPr>
            <a:r>
              <a:rPr lang="en-US" sz="2400" dirty="0"/>
              <a:t>Cultural change and the power of Lean Done Right</a:t>
            </a:r>
          </a:p>
          <a:p>
            <a:pPr marL="342900" indent="-342900" algn="l">
              <a:buFont typeface="+mj-lt"/>
              <a:buAutoNum type="arabicPeriod"/>
            </a:pPr>
            <a:r>
              <a:rPr lang="en-US" sz="2400" dirty="0"/>
              <a:t>What does “Lean Done Right” look like??</a:t>
            </a:r>
          </a:p>
        </p:txBody>
      </p:sp>
      <p:sp>
        <p:nvSpPr>
          <p:cNvPr id="3" name="Title 2">
            <a:extLst>
              <a:ext uri="{FF2B5EF4-FFF2-40B4-BE49-F238E27FC236}">
                <a16:creationId xmlns:a16="http://schemas.microsoft.com/office/drawing/2014/main" id="{5569089E-46F0-4CED-98C3-AA2BB5DC5997}"/>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349342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7205-DA80-4E02-B1B9-8035EDD3F496}"/>
              </a:ext>
            </a:extLst>
          </p:cNvPr>
          <p:cNvSpPr>
            <a:spLocks noGrp="1"/>
          </p:cNvSpPr>
          <p:nvPr>
            <p:ph type="title"/>
          </p:nvPr>
        </p:nvSpPr>
        <p:spPr>
          <a:xfrm>
            <a:off x="609600" y="119436"/>
            <a:ext cx="10972800" cy="1143000"/>
          </a:xfrm>
        </p:spPr>
        <p:txBody>
          <a:bodyPr anchor="t">
            <a:normAutofit/>
          </a:bodyPr>
          <a:lstStyle/>
          <a:p>
            <a:pPr algn="ctr"/>
            <a:r>
              <a:rPr lang="en-US" sz="3200" dirty="0">
                <a:latin typeface="+mn-lt"/>
              </a:rPr>
              <a:t>Lean Done Right!</a:t>
            </a:r>
            <a:br>
              <a:rPr lang="en-US" sz="3200" dirty="0">
                <a:latin typeface="+mn-lt"/>
              </a:rPr>
            </a:br>
            <a:r>
              <a:rPr lang="en-US" sz="2000" dirty="0">
                <a:latin typeface="+mn-lt"/>
              </a:rPr>
              <a:t>The Theta Cell, Labor Productivity over Time</a:t>
            </a:r>
          </a:p>
        </p:txBody>
      </p:sp>
      <p:cxnSp>
        <p:nvCxnSpPr>
          <p:cNvPr id="5" name="Straight Connector 4">
            <a:extLst>
              <a:ext uri="{FF2B5EF4-FFF2-40B4-BE49-F238E27FC236}">
                <a16:creationId xmlns:a16="http://schemas.microsoft.com/office/drawing/2014/main" id="{851285D9-AAA0-45A2-BEFB-3E0FEA9F5231}"/>
              </a:ext>
            </a:extLst>
          </p:cNvPr>
          <p:cNvCxnSpPr>
            <a:cxnSpLocks/>
          </p:cNvCxnSpPr>
          <p:nvPr/>
        </p:nvCxnSpPr>
        <p:spPr>
          <a:xfrm>
            <a:off x="2425148" y="1097555"/>
            <a:ext cx="0" cy="43614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7883712-2F20-4324-BEDF-265184C5C40D}"/>
              </a:ext>
            </a:extLst>
          </p:cNvPr>
          <p:cNvCxnSpPr>
            <a:cxnSpLocks/>
          </p:cNvCxnSpPr>
          <p:nvPr/>
        </p:nvCxnSpPr>
        <p:spPr>
          <a:xfrm flipH="1">
            <a:off x="2421943" y="5448896"/>
            <a:ext cx="827555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370A0C8-BAD0-42F3-B2BD-8D7E706187E2}"/>
              </a:ext>
            </a:extLst>
          </p:cNvPr>
          <p:cNvSpPr txBox="1"/>
          <p:nvPr/>
        </p:nvSpPr>
        <p:spPr>
          <a:xfrm>
            <a:off x="5738339" y="5707035"/>
            <a:ext cx="712054" cy="400110"/>
          </a:xfrm>
          <a:prstGeom prst="rect">
            <a:avLst/>
          </a:prstGeom>
          <a:noFill/>
        </p:spPr>
        <p:txBody>
          <a:bodyPr wrap="none" rtlCol="0">
            <a:spAutoFit/>
          </a:bodyPr>
          <a:lstStyle/>
          <a:p>
            <a:r>
              <a:rPr lang="en-US" sz="2000" b="1" dirty="0"/>
              <a:t>Time</a:t>
            </a:r>
          </a:p>
        </p:txBody>
      </p:sp>
      <p:sp>
        <p:nvSpPr>
          <p:cNvPr id="12" name="TextBox 11">
            <a:extLst>
              <a:ext uri="{FF2B5EF4-FFF2-40B4-BE49-F238E27FC236}">
                <a16:creationId xmlns:a16="http://schemas.microsoft.com/office/drawing/2014/main" id="{A7D25919-53D7-486B-BF4A-A5E20ADC3D50}"/>
              </a:ext>
            </a:extLst>
          </p:cNvPr>
          <p:cNvSpPr txBox="1"/>
          <p:nvPr/>
        </p:nvSpPr>
        <p:spPr>
          <a:xfrm rot="16200000">
            <a:off x="74566" y="3133271"/>
            <a:ext cx="2225903" cy="646331"/>
          </a:xfrm>
          <a:prstGeom prst="rect">
            <a:avLst/>
          </a:prstGeom>
          <a:noFill/>
        </p:spPr>
        <p:txBody>
          <a:bodyPr wrap="square" rtlCol="0">
            <a:spAutoFit/>
          </a:bodyPr>
          <a:lstStyle/>
          <a:p>
            <a:pPr algn="ctr"/>
            <a:r>
              <a:rPr lang="en-US" sz="2000" b="1" dirty="0"/>
              <a:t>Productivity</a:t>
            </a:r>
          </a:p>
          <a:p>
            <a:pPr algn="ctr"/>
            <a:r>
              <a:rPr lang="en-US" sz="1600" dirty="0"/>
              <a:t>(Headrests/person/day)</a:t>
            </a:r>
          </a:p>
        </p:txBody>
      </p:sp>
      <p:sp>
        <p:nvSpPr>
          <p:cNvPr id="13" name="TextBox 12">
            <a:extLst>
              <a:ext uri="{FF2B5EF4-FFF2-40B4-BE49-F238E27FC236}">
                <a16:creationId xmlns:a16="http://schemas.microsoft.com/office/drawing/2014/main" id="{D618538E-E215-4BD0-9761-6469F183E322}"/>
              </a:ext>
            </a:extLst>
          </p:cNvPr>
          <p:cNvSpPr txBox="1"/>
          <p:nvPr/>
        </p:nvSpPr>
        <p:spPr>
          <a:xfrm>
            <a:off x="1810006" y="4336379"/>
            <a:ext cx="471077" cy="369332"/>
          </a:xfrm>
          <a:prstGeom prst="rect">
            <a:avLst/>
          </a:prstGeom>
          <a:noFill/>
        </p:spPr>
        <p:txBody>
          <a:bodyPr wrap="square" rtlCol="0">
            <a:spAutoFit/>
          </a:bodyPr>
          <a:lstStyle/>
          <a:p>
            <a:r>
              <a:rPr lang="en-US" dirty="0"/>
              <a:t>75</a:t>
            </a:r>
          </a:p>
        </p:txBody>
      </p:sp>
      <p:sp>
        <p:nvSpPr>
          <p:cNvPr id="14" name="TextBox 13">
            <a:extLst>
              <a:ext uri="{FF2B5EF4-FFF2-40B4-BE49-F238E27FC236}">
                <a16:creationId xmlns:a16="http://schemas.microsoft.com/office/drawing/2014/main" id="{1788C35E-0DCC-4B76-8E62-09F2E9F6AAC5}"/>
              </a:ext>
            </a:extLst>
          </p:cNvPr>
          <p:cNvSpPr txBox="1"/>
          <p:nvPr/>
        </p:nvSpPr>
        <p:spPr>
          <a:xfrm>
            <a:off x="1720464" y="2518702"/>
            <a:ext cx="560618" cy="369332"/>
          </a:xfrm>
          <a:prstGeom prst="rect">
            <a:avLst/>
          </a:prstGeom>
          <a:noFill/>
        </p:spPr>
        <p:txBody>
          <a:bodyPr wrap="square" rtlCol="0">
            <a:spAutoFit/>
          </a:bodyPr>
          <a:lstStyle/>
          <a:p>
            <a:r>
              <a:rPr lang="en-US" dirty="0"/>
              <a:t>225</a:t>
            </a:r>
          </a:p>
        </p:txBody>
      </p:sp>
      <p:sp>
        <p:nvSpPr>
          <p:cNvPr id="15" name="TextBox 14">
            <a:extLst>
              <a:ext uri="{FF2B5EF4-FFF2-40B4-BE49-F238E27FC236}">
                <a16:creationId xmlns:a16="http://schemas.microsoft.com/office/drawing/2014/main" id="{C1B9E03E-7E87-4682-AB73-3E8E0CAC2AE3}"/>
              </a:ext>
            </a:extLst>
          </p:cNvPr>
          <p:cNvSpPr txBox="1"/>
          <p:nvPr/>
        </p:nvSpPr>
        <p:spPr>
          <a:xfrm>
            <a:off x="1720464" y="3403989"/>
            <a:ext cx="625713" cy="369332"/>
          </a:xfrm>
          <a:prstGeom prst="rect">
            <a:avLst/>
          </a:prstGeom>
          <a:noFill/>
        </p:spPr>
        <p:txBody>
          <a:bodyPr wrap="square" rtlCol="0">
            <a:spAutoFit/>
          </a:bodyPr>
          <a:lstStyle/>
          <a:p>
            <a:r>
              <a:rPr lang="en-US" dirty="0"/>
              <a:t>150</a:t>
            </a:r>
          </a:p>
        </p:txBody>
      </p:sp>
      <p:sp>
        <p:nvSpPr>
          <p:cNvPr id="16" name="TextBox 15">
            <a:extLst>
              <a:ext uri="{FF2B5EF4-FFF2-40B4-BE49-F238E27FC236}">
                <a16:creationId xmlns:a16="http://schemas.microsoft.com/office/drawing/2014/main" id="{1ADA4C19-A0C4-4DFE-A1D2-0A3C39C2CCD1}"/>
              </a:ext>
            </a:extLst>
          </p:cNvPr>
          <p:cNvSpPr txBox="1"/>
          <p:nvPr/>
        </p:nvSpPr>
        <p:spPr>
          <a:xfrm>
            <a:off x="1692540" y="1534389"/>
            <a:ext cx="588539" cy="369332"/>
          </a:xfrm>
          <a:prstGeom prst="rect">
            <a:avLst/>
          </a:prstGeom>
          <a:noFill/>
        </p:spPr>
        <p:txBody>
          <a:bodyPr wrap="square" rtlCol="0">
            <a:spAutoFit/>
          </a:bodyPr>
          <a:lstStyle/>
          <a:p>
            <a:r>
              <a:rPr lang="en-US" dirty="0"/>
              <a:t>300</a:t>
            </a:r>
          </a:p>
        </p:txBody>
      </p:sp>
      <p:sp>
        <p:nvSpPr>
          <p:cNvPr id="19" name="TextBox 18">
            <a:extLst>
              <a:ext uri="{FF2B5EF4-FFF2-40B4-BE49-F238E27FC236}">
                <a16:creationId xmlns:a16="http://schemas.microsoft.com/office/drawing/2014/main" id="{505E1ABF-4967-4BC4-9CC5-6EA31F47A9EF}"/>
              </a:ext>
            </a:extLst>
          </p:cNvPr>
          <p:cNvSpPr txBox="1"/>
          <p:nvPr/>
        </p:nvSpPr>
        <p:spPr>
          <a:xfrm flipH="1">
            <a:off x="2074620" y="5444452"/>
            <a:ext cx="1186231" cy="369332"/>
          </a:xfrm>
          <a:prstGeom prst="rect">
            <a:avLst/>
          </a:prstGeom>
          <a:noFill/>
        </p:spPr>
        <p:txBody>
          <a:bodyPr wrap="square" rtlCol="0">
            <a:spAutoFit/>
          </a:bodyPr>
          <a:lstStyle/>
          <a:p>
            <a:r>
              <a:rPr lang="en-US" dirty="0"/>
              <a:t>SOP</a:t>
            </a:r>
          </a:p>
        </p:txBody>
      </p:sp>
      <p:sp>
        <p:nvSpPr>
          <p:cNvPr id="20" name="TextBox 19">
            <a:extLst>
              <a:ext uri="{FF2B5EF4-FFF2-40B4-BE49-F238E27FC236}">
                <a16:creationId xmlns:a16="http://schemas.microsoft.com/office/drawing/2014/main" id="{3AC0D712-7B8A-4264-AAF0-ADDCE1D15D2B}"/>
              </a:ext>
            </a:extLst>
          </p:cNvPr>
          <p:cNvSpPr txBox="1"/>
          <p:nvPr/>
        </p:nvSpPr>
        <p:spPr>
          <a:xfrm flipH="1">
            <a:off x="4994786" y="5445457"/>
            <a:ext cx="650697" cy="369332"/>
          </a:xfrm>
          <a:prstGeom prst="rect">
            <a:avLst/>
          </a:prstGeom>
          <a:noFill/>
        </p:spPr>
        <p:txBody>
          <a:bodyPr wrap="square" rtlCol="0">
            <a:spAutoFit/>
          </a:bodyPr>
          <a:lstStyle/>
          <a:p>
            <a:r>
              <a:rPr lang="en-US" dirty="0"/>
              <a:t>I YR</a:t>
            </a:r>
          </a:p>
        </p:txBody>
      </p:sp>
      <p:sp>
        <p:nvSpPr>
          <p:cNvPr id="21" name="TextBox 20">
            <a:extLst>
              <a:ext uri="{FF2B5EF4-FFF2-40B4-BE49-F238E27FC236}">
                <a16:creationId xmlns:a16="http://schemas.microsoft.com/office/drawing/2014/main" id="{F149EBD8-8834-447D-9019-CE307A337652}"/>
              </a:ext>
            </a:extLst>
          </p:cNvPr>
          <p:cNvSpPr txBox="1"/>
          <p:nvPr/>
        </p:nvSpPr>
        <p:spPr>
          <a:xfrm flipH="1">
            <a:off x="7688824" y="5440514"/>
            <a:ext cx="727587" cy="369332"/>
          </a:xfrm>
          <a:prstGeom prst="rect">
            <a:avLst/>
          </a:prstGeom>
          <a:noFill/>
        </p:spPr>
        <p:txBody>
          <a:bodyPr wrap="square" rtlCol="0">
            <a:spAutoFit/>
          </a:bodyPr>
          <a:lstStyle/>
          <a:p>
            <a:r>
              <a:rPr lang="en-US" dirty="0"/>
              <a:t>2 YR</a:t>
            </a:r>
          </a:p>
        </p:txBody>
      </p:sp>
      <p:sp>
        <p:nvSpPr>
          <p:cNvPr id="22" name="TextBox 21">
            <a:extLst>
              <a:ext uri="{FF2B5EF4-FFF2-40B4-BE49-F238E27FC236}">
                <a16:creationId xmlns:a16="http://schemas.microsoft.com/office/drawing/2014/main" id="{87A26F16-10B0-4A3B-872D-9421C7CB64A2}"/>
              </a:ext>
            </a:extLst>
          </p:cNvPr>
          <p:cNvSpPr txBox="1"/>
          <p:nvPr/>
        </p:nvSpPr>
        <p:spPr>
          <a:xfrm flipH="1">
            <a:off x="10288574" y="5440514"/>
            <a:ext cx="817846" cy="369332"/>
          </a:xfrm>
          <a:prstGeom prst="rect">
            <a:avLst/>
          </a:prstGeom>
          <a:noFill/>
        </p:spPr>
        <p:txBody>
          <a:bodyPr wrap="square" rtlCol="0">
            <a:spAutoFit/>
          </a:bodyPr>
          <a:lstStyle/>
          <a:p>
            <a:r>
              <a:rPr lang="en-US" dirty="0"/>
              <a:t>3 YR </a:t>
            </a:r>
          </a:p>
        </p:txBody>
      </p:sp>
      <p:sp>
        <p:nvSpPr>
          <p:cNvPr id="25" name="Freeform: Shape 24">
            <a:extLst>
              <a:ext uri="{FF2B5EF4-FFF2-40B4-BE49-F238E27FC236}">
                <a16:creationId xmlns:a16="http://schemas.microsoft.com/office/drawing/2014/main" id="{165BAC9F-2132-446C-BD3C-C765456A2709}"/>
              </a:ext>
            </a:extLst>
          </p:cNvPr>
          <p:cNvSpPr/>
          <p:nvPr/>
        </p:nvSpPr>
        <p:spPr>
          <a:xfrm>
            <a:off x="2428569" y="4407189"/>
            <a:ext cx="5643716" cy="383459"/>
          </a:xfrm>
          <a:custGeom>
            <a:avLst/>
            <a:gdLst>
              <a:gd name="connsiteX0" fmla="*/ 0 w 5683045"/>
              <a:gd name="connsiteY0" fmla="*/ 501476 h 501476"/>
              <a:gd name="connsiteX1" fmla="*/ 707922 w 5683045"/>
              <a:gd name="connsiteY1" fmla="*/ 491643 h 501476"/>
              <a:gd name="connsiteX2" fmla="*/ 737419 w 5683045"/>
              <a:gd name="connsiteY2" fmla="*/ 471979 h 501476"/>
              <a:gd name="connsiteX3" fmla="*/ 776748 w 5683045"/>
              <a:gd name="connsiteY3" fmla="*/ 452314 h 501476"/>
              <a:gd name="connsiteX4" fmla="*/ 835742 w 5683045"/>
              <a:gd name="connsiteY4" fmla="*/ 432650 h 501476"/>
              <a:gd name="connsiteX5" fmla="*/ 865238 w 5683045"/>
              <a:gd name="connsiteY5" fmla="*/ 422817 h 501476"/>
              <a:gd name="connsiteX6" fmla="*/ 924232 w 5683045"/>
              <a:gd name="connsiteY6" fmla="*/ 393321 h 501476"/>
              <a:gd name="connsiteX7" fmla="*/ 1022555 w 5683045"/>
              <a:gd name="connsiteY7" fmla="*/ 334327 h 501476"/>
              <a:gd name="connsiteX8" fmla="*/ 1071716 w 5683045"/>
              <a:gd name="connsiteY8" fmla="*/ 324495 h 501476"/>
              <a:gd name="connsiteX9" fmla="*/ 1356851 w 5683045"/>
              <a:gd name="connsiteY9" fmla="*/ 334327 h 501476"/>
              <a:gd name="connsiteX10" fmla="*/ 1455174 w 5683045"/>
              <a:gd name="connsiteY10" fmla="*/ 363824 h 501476"/>
              <a:gd name="connsiteX11" fmla="*/ 1602658 w 5683045"/>
              <a:gd name="connsiteY11" fmla="*/ 393321 h 501476"/>
              <a:gd name="connsiteX12" fmla="*/ 1661651 w 5683045"/>
              <a:gd name="connsiteY12" fmla="*/ 412985 h 501476"/>
              <a:gd name="connsiteX13" fmla="*/ 2074606 w 5683045"/>
              <a:gd name="connsiteY13" fmla="*/ 403153 h 501476"/>
              <a:gd name="connsiteX14" fmla="*/ 2143432 w 5683045"/>
              <a:gd name="connsiteY14" fmla="*/ 393321 h 501476"/>
              <a:gd name="connsiteX15" fmla="*/ 2399071 w 5683045"/>
              <a:gd name="connsiteY15" fmla="*/ 373656 h 501476"/>
              <a:gd name="connsiteX16" fmla="*/ 2428567 w 5683045"/>
              <a:gd name="connsiteY16" fmla="*/ 363824 h 501476"/>
              <a:gd name="connsiteX17" fmla="*/ 2487561 w 5683045"/>
              <a:gd name="connsiteY17" fmla="*/ 324495 h 501476"/>
              <a:gd name="connsiteX18" fmla="*/ 2566219 w 5683045"/>
              <a:gd name="connsiteY18" fmla="*/ 294998 h 501476"/>
              <a:gd name="connsiteX19" fmla="*/ 2635045 w 5683045"/>
              <a:gd name="connsiteY19" fmla="*/ 275334 h 501476"/>
              <a:gd name="connsiteX20" fmla="*/ 2674374 w 5683045"/>
              <a:gd name="connsiteY20" fmla="*/ 245837 h 501476"/>
              <a:gd name="connsiteX21" fmla="*/ 2743200 w 5683045"/>
              <a:gd name="connsiteY21" fmla="*/ 226172 h 501476"/>
              <a:gd name="connsiteX22" fmla="*/ 2812026 w 5683045"/>
              <a:gd name="connsiteY22" fmla="*/ 206508 h 501476"/>
              <a:gd name="connsiteX23" fmla="*/ 3038167 w 5683045"/>
              <a:gd name="connsiteY23" fmla="*/ 226172 h 501476"/>
              <a:gd name="connsiteX24" fmla="*/ 3077497 w 5683045"/>
              <a:gd name="connsiteY24" fmla="*/ 245837 h 501476"/>
              <a:gd name="connsiteX25" fmla="*/ 3136490 w 5683045"/>
              <a:gd name="connsiteY25" fmla="*/ 265501 h 501476"/>
              <a:gd name="connsiteX26" fmla="*/ 3814916 w 5683045"/>
              <a:gd name="connsiteY26" fmla="*/ 245837 h 501476"/>
              <a:gd name="connsiteX27" fmla="*/ 3932903 w 5683045"/>
              <a:gd name="connsiteY27" fmla="*/ 226172 h 501476"/>
              <a:gd name="connsiteX28" fmla="*/ 4031226 w 5683045"/>
              <a:gd name="connsiteY28" fmla="*/ 196676 h 501476"/>
              <a:gd name="connsiteX29" fmla="*/ 4100051 w 5683045"/>
              <a:gd name="connsiteY29" fmla="*/ 186843 h 501476"/>
              <a:gd name="connsiteX30" fmla="*/ 4159045 w 5683045"/>
              <a:gd name="connsiteY30" fmla="*/ 167179 h 501476"/>
              <a:gd name="connsiteX31" fmla="*/ 4257367 w 5683045"/>
              <a:gd name="connsiteY31" fmla="*/ 147514 h 501476"/>
              <a:gd name="connsiteX32" fmla="*/ 4306529 w 5683045"/>
              <a:gd name="connsiteY32" fmla="*/ 137682 h 501476"/>
              <a:gd name="connsiteX33" fmla="*/ 4336026 w 5683045"/>
              <a:gd name="connsiteY33" fmla="*/ 127850 h 501476"/>
              <a:gd name="connsiteX34" fmla="*/ 4513006 w 5683045"/>
              <a:gd name="connsiteY34" fmla="*/ 137682 h 501476"/>
              <a:gd name="connsiteX35" fmla="*/ 4611329 w 5683045"/>
              <a:gd name="connsiteY35" fmla="*/ 177011 h 501476"/>
              <a:gd name="connsiteX36" fmla="*/ 4729316 w 5683045"/>
              <a:gd name="connsiteY36" fmla="*/ 167179 h 501476"/>
              <a:gd name="connsiteX37" fmla="*/ 4788309 w 5683045"/>
              <a:gd name="connsiteY37" fmla="*/ 127850 h 501476"/>
              <a:gd name="connsiteX38" fmla="*/ 4827638 w 5683045"/>
              <a:gd name="connsiteY38" fmla="*/ 118017 h 501476"/>
              <a:gd name="connsiteX39" fmla="*/ 4857135 w 5683045"/>
              <a:gd name="connsiteY39" fmla="*/ 98353 h 501476"/>
              <a:gd name="connsiteX40" fmla="*/ 4965290 w 5683045"/>
              <a:gd name="connsiteY40" fmla="*/ 68856 h 501476"/>
              <a:gd name="connsiteX41" fmla="*/ 5043948 w 5683045"/>
              <a:gd name="connsiteY41" fmla="*/ 59024 h 501476"/>
              <a:gd name="connsiteX42" fmla="*/ 5319251 w 5683045"/>
              <a:gd name="connsiteY42" fmla="*/ 39359 h 501476"/>
              <a:gd name="connsiteX43" fmla="*/ 5348748 w 5683045"/>
              <a:gd name="connsiteY43" fmla="*/ 29527 h 501476"/>
              <a:gd name="connsiteX44" fmla="*/ 5496232 w 5683045"/>
              <a:gd name="connsiteY44" fmla="*/ 19695 h 501476"/>
              <a:gd name="connsiteX45" fmla="*/ 5525729 w 5683045"/>
              <a:gd name="connsiteY45" fmla="*/ 9863 h 501476"/>
              <a:gd name="connsiteX46" fmla="*/ 5683045 w 5683045"/>
              <a:gd name="connsiteY46" fmla="*/ 30 h 50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683045" h="501476">
                <a:moveTo>
                  <a:pt x="0" y="501476"/>
                </a:moveTo>
                <a:cubicBezTo>
                  <a:pt x="235974" y="498198"/>
                  <a:pt x="472114" y="501075"/>
                  <a:pt x="707922" y="491643"/>
                </a:cubicBezTo>
                <a:cubicBezTo>
                  <a:pt x="719729" y="491171"/>
                  <a:pt x="727159" y="477842"/>
                  <a:pt x="737419" y="471979"/>
                </a:cubicBezTo>
                <a:cubicBezTo>
                  <a:pt x="750145" y="464707"/>
                  <a:pt x="763139" y="457757"/>
                  <a:pt x="776748" y="452314"/>
                </a:cubicBezTo>
                <a:cubicBezTo>
                  <a:pt x="795994" y="444616"/>
                  <a:pt x="816077" y="439205"/>
                  <a:pt x="835742" y="432650"/>
                </a:cubicBezTo>
                <a:cubicBezTo>
                  <a:pt x="845574" y="429373"/>
                  <a:pt x="856615" y="428566"/>
                  <a:pt x="865238" y="422817"/>
                </a:cubicBezTo>
                <a:cubicBezTo>
                  <a:pt x="903359" y="397404"/>
                  <a:pt x="883524" y="406890"/>
                  <a:pt x="924232" y="393321"/>
                </a:cubicBezTo>
                <a:cubicBezTo>
                  <a:pt x="946667" y="378365"/>
                  <a:pt x="992324" y="344404"/>
                  <a:pt x="1022555" y="334327"/>
                </a:cubicBezTo>
                <a:cubicBezTo>
                  <a:pt x="1038409" y="329042"/>
                  <a:pt x="1055329" y="327772"/>
                  <a:pt x="1071716" y="324495"/>
                </a:cubicBezTo>
                <a:cubicBezTo>
                  <a:pt x="1166761" y="327772"/>
                  <a:pt x="1261924" y="328574"/>
                  <a:pt x="1356851" y="334327"/>
                </a:cubicBezTo>
                <a:cubicBezTo>
                  <a:pt x="1378355" y="335630"/>
                  <a:pt x="1441550" y="360680"/>
                  <a:pt x="1455174" y="363824"/>
                </a:cubicBezTo>
                <a:cubicBezTo>
                  <a:pt x="1562230" y="388529"/>
                  <a:pt x="1488135" y="355147"/>
                  <a:pt x="1602658" y="393321"/>
                </a:cubicBezTo>
                <a:lnTo>
                  <a:pt x="1661651" y="412985"/>
                </a:lnTo>
                <a:lnTo>
                  <a:pt x="2074606" y="403153"/>
                </a:lnTo>
                <a:cubicBezTo>
                  <a:pt x="2097762" y="402208"/>
                  <a:pt x="2120399" y="395880"/>
                  <a:pt x="2143432" y="393321"/>
                </a:cubicBezTo>
                <a:cubicBezTo>
                  <a:pt x="2229212" y="383790"/>
                  <a:pt x="2312704" y="379414"/>
                  <a:pt x="2399071" y="373656"/>
                </a:cubicBezTo>
                <a:cubicBezTo>
                  <a:pt x="2408903" y="370379"/>
                  <a:pt x="2419507" y="368857"/>
                  <a:pt x="2428567" y="363824"/>
                </a:cubicBezTo>
                <a:cubicBezTo>
                  <a:pt x="2449227" y="352346"/>
                  <a:pt x="2465618" y="333273"/>
                  <a:pt x="2487561" y="324495"/>
                </a:cubicBezTo>
                <a:cubicBezTo>
                  <a:pt x="2513542" y="314102"/>
                  <a:pt x="2539241" y="302706"/>
                  <a:pt x="2566219" y="294998"/>
                </a:cubicBezTo>
                <a:cubicBezTo>
                  <a:pt x="2652641" y="270307"/>
                  <a:pt x="2564321" y="298908"/>
                  <a:pt x="2635045" y="275334"/>
                </a:cubicBezTo>
                <a:cubicBezTo>
                  <a:pt x="2648155" y="265502"/>
                  <a:pt x="2660146" y="253967"/>
                  <a:pt x="2674374" y="245837"/>
                </a:cubicBezTo>
                <a:cubicBezTo>
                  <a:pt x="2686157" y="239104"/>
                  <a:pt x="2733627" y="228907"/>
                  <a:pt x="2743200" y="226172"/>
                </a:cubicBezTo>
                <a:cubicBezTo>
                  <a:pt x="2841898" y="197972"/>
                  <a:pt x="2689130" y="237231"/>
                  <a:pt x="2812026" y="206508"/>
                </a:cubicBezTo>
                <a:cubicBezTo>
                  <a:pt x="2823227" y="207208"/>
                  <a:pt x="2991979" y="213575"/>
                  <a:pt x="3038167" y="226172"/>
                </a:cubicBezTo>
                <a:cubicBezTo>
                  <a:pt x="3052308" y="230029"/>
                  <a:pt x="3063888" y="240393"/>
                  <a:pt x="3077497" y="245837"/>
                </a:cubicBezTo>
                <a:cubicBezTo>
                  <a:pt x="3096742" y="253535"/>
                  <a:pt x="3136490" y="265501"/>
                  <a:pt x="3136490" y="265501"/>
                </a:cubicBezTo>
                <a:cubicBezTo>
                  <a:pt x="3362632" y="258946"/>
                  <a:pt x="3600288" y="317377"/>
                  <a:pt x="3814916" y="245837"/>
                </a:cubicBezTo>
                <a:cubicBezTo>
                  <a:pt x="3872568" y="226620"/>
                  <a:pt x="3834112" y="237150"/>
                  <a:pt x="3932903" y="226172"/>
                </a:cubicBezTo>
                <a:cubicBezTo>
                  <a:pt x="3963691" y="215910"/>
                  <a:pt x="3998533" y="202620"/>
                  <a:pt x="4031226" y="196676"/>
                </a:cubicBezTo>
                <a:cubicBezTo>
                  <a:pt x="4054027" y="192530"/>
                  <a:pt x="4077109" y="190121"/>
                  <a:pt x="4100051" y="186843"/>
                </a:cubicBezTo>
                <a:cubicBezTo>
                  <a:pt x="4119716" y="180288"/>
                  <a:pt x="4138719" y="171244"/>
                  <a:pt x="4159045" y="167179"/>
                </a:cubicBezTo>
                <a:lnTo>
                  <a:pt x="4257367" y="147514"/>
                </a:lnTo>
                <a:cubicBezTo>
                  <a:pt x="4273754" y="144237"/>
                  <a:pt x="4290675" y="142967"/>
                  <a:pt x="4306529" y="137682"/>
                </a:cubicBezTo>
                <a:lnTo>
                  <a:pt x="4336026" y="127850"/>
                </a:lnTo>
                <a:cubicBezTo>
                  <a:pt x="4395019" y="131127"/>
                  <a:pt x="4454378" y="130353"/>
                  <a:pt x="4513006" y="137682"/>
                </a:cubicBezTo>
                <a:cubicBezTo>
                  <a:pt x="4545403" y="141732"/>
                  <a:pt x="4582098" y="162396"/>
                  <a:pt x="4611329" y="177011"/>
                </a:cubicBezTo>
                <a:cubicBezTo>
                  <a:pt x="4650658" y="173734"/>
                  <a:pt x="4691290" y="177742"/>
                  <a:pt x="4729316" y="167179"/>
                </a:cubicBezTo>
                <a:cubicBezTo>
                  <a:pt x="4752087" y="160854"/>
                  <a:pt x="4765381" y="133582"/>
                  <a:pt x="4788309" y="127850"/>
                </a:cubicBezTo>
                <a:lnTo>
                  <a:pt x="4827638" y="118017"/>
                </a:lnTo>
                <a:cubicBezTo>
                  <a:pt x="4837470" y="111462"/>
                  <a:pt x="4846337" y="103152"/>
                  <a:pt x="4857135" y="98353"/>
                </a:cubicBezTo>
                <a:cubicBezTo>
                  <a:pt x="4889678" y="83889"/>
                  <a:pt x="4929910" y="74299"/>
                  <a:pt x="4965290" y="68856"/>
                </a:cubicBezTo>
                <a:cubicBezTo>
                  <a:pt x="4991406" y="64838"/>
                  <a:pt x="5017729" y="62301"/>
                  <a:pt x="5043948" y="59024"/>
                </a:cubicBezTo>
                <a:cubicBezTo>
                  <a:pt x="5155123" y="21967"/>
                  <a:pt x="5032349" y="59852"/>
                  <a:pt x="5319251" y="39359"/>
                </a:cubicBezTo>
                <a:cubicBezTo>
                  <a:pt x="5329589" y="38621"/>
                  <a:pt x="5338447" y="30671"/>
                  <a:pt x="5348748" y="29527"/>
                </a:cubicBezTo>
                <a:cubicBezTo>
                  <a:pt x="5397717" y="24086"/>
                  <a:pt x="5447071" y="22972"/>
                  <a:pt x="5496232" y="19695"/>
                </a:cubicBezTo>
                <a:cubicBezTo>
                  <a:pt x="5506064" y="16418"/>
                  <a:pt x="5515456" y="11233"/>
                  <a:pt x="5525729" y="9863"/>
                </a:cubicBezTo>
                <a:cubicBezTo>
                  <a:pt x="5607640" y="-1059"/>
                  <a:pt x="5620574" y="30"/>
                  <a:pt x="5683045" y="3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A5100BEF-B764-4C04-AFCB-181B2C01BB0F}"/>
              </a:ext>
            </a:extLst>
          </p:cNvPr>
          <p:cNvCxnSpPr>
            <a:stCxn id="25" idx="46"/>
          </p:cNvCxnSpPr>
          <p:nvPr/>
        </p:nvCxnSpPr>
        <p:spPr>
          <a:xfrm flipV="1">
            <a:off x="8072285" y="3187990"/>
            <a:ext cx="0" cy="12192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5E8E53-400F-4E99-9FB2-458BF2365B92}"/>
              </a:ext>
            </a:extLst>
          </p:cNvPr>
          <p:cNvCxnSpPr>
            <a:cxnSpLocks/>
          </p:cNvCxnSpPr>
          <p:nvPr/>
        </p:nvCxnSpPr>
        <p:spPr>
          <a:xfrm flipH="1">
            <a:off x="8072285" y="1716370"/>
            <a:ext cx="2618371" cy="14895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4CE772F-9E0C-4ED4-83B0-12AC90A53BFA}"/>
              </a:ext>
            </a:extLst>
          </p:cNvPr>
          <p:cNvCxnSpPr>
            <a:cxnSpLocks/>
          </p:cNvCxnSpPr>
          <p:nvPr/>
        </p:nvCxnSpPr>
        <p:spPr>
          <a:xfrm>
            <a:off x="2421728" y="4206262"/>
            <a:ext cx="826892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38E096D-E739-4F46-9A98-D85A79F8B37C}"/>
              </a:ext>
            </a:extLst>
          </p:cNvPr>
          <p:cNvSpPr txBox="1"/>
          <p:nvPr/>
        </p:nvSpPr>
        <p:spPr>
          <a:xfrm>
            <a:off x="2421728" y="3797601"/>
            <a:ext cx="2400850" cy="646331"/>
          </a:xfrm>
          <a:prstGeom prst="rect">
            <a:avLst/>
          </a:prstGeom>
          <a:noFill/>
        </p:spPr>
        <p:txBody>
          <a:bodyPr wrap="none" rtlCol="0">
            <a:spAutoFit/>
          </a:bodyPr>
          <a:lstStyle/>
          <a:p>
            <a:r>
              <a:rPr lang="en-US" dirty="0"/>
              <a:t>Productivity Target  100</a:t>
            </a:r>
          </a:p>
          <a:p>
            <a:endParaRPr lang="en-US" dirty="0"/>
          </a:p>
        </p:txBody>
      </p:sp>
      <p:sp>
        <p:nvSpPr>
          <p:cNvPr id="37" name="TextBox 36">
            <a:extLst>
              <a:ext uri="{FF2B5EF4-FFF2-40B4-BE49-F238E27FC236}">
                <a16:creationId xmlns:a16="http://schemas.microsoft.com/office/drawing/2014/main" id="{BDBA002F-0CE3-4846-948B-9585FA15F54E}"/>
              </a:ext>
            </a:extLst>
          </p:cNvPr>
          <p:cNvSpPr txBox="1"/>
          <p:nvPr/>
        </p:nvSpPr>
        <p:spPr>
          <a:xfrm>
            <a:off x="2904473" y="4239687"/>
            <a:ext cx="3776868" cy="369332"/>
          </a:xfrm>
          <a:prstGeom prst="rect">
            <a:avLst/>
          </a:prstGeom>
          <a:noFill/>
        </p:spPr>
        <p:txBody>
          <a:bodyPr wrap="none" rtlCol="0">
            <a:spAutoFit/>
          </a:bodyPr>
          <a:lstStyle/>
          <a:p>
            <a:r>
              <a:rPr lang="en-US" sz="1600" dirty="0">
                <a:solidFill>
                  <a:srgbClr val="FF0000"/>
                </a:solidFill>
              </a:rPr>
              <a:t>-----------</a:t>
            </a:r>
            <a:r>
              <a:rPr lang="en-US" b="1" dirty="0">
                <a:solidFill>
                  <a:srgbClr val="FF0000"/>
                </a:solidFill>
              </a:rPr>
              <a:t>Product is losing money-</a:t>
            </a:r>
            <a:r>
              <a:rPr lang="en-US" sz="1600" dirty="0">
                <a:solidFill>
                  <a:srgbClr val="FF0000"/>
                </a:solidFill>
              </a:rPr>
              <a:t>---------</a:t>
            </a:r>
          </a:p>
        </p:txBody>
      </p:sp>
      <p:sp>
        <p:nvSpPr>
          <p:cNvPr id="43" name="TextBox 42">
            <a:extLst>
              <a:ext uri="{FF2B5EF4-FFF2-40B4-BE49-F238E27FC236}">
                <a16:creationId xmlns:a16="http://schemas.microsoft.com/office/drawing/2014/main" id="{2D07479A-6404-4F67-908F-19693F349015}"/>
              </a:ext>
            </a:extLst>
          </p:cNvPr>
          <p:cNvSpPr txBox="1"/>
          <p:nvPr/>
        </p:nvSpPr>
        <p:spPr>
          <a:xfrm>
            <a:off x="8072284" y="3163250"/>
            <a:ext cx="3001836" cy="369332"/>
          </a:xfrm>
          <a:prstGeom prst="rect">
            <a:avLst/>
          </a:prstGeom>
          <a:noFill/>
        </p:spPr>
        <p:txBody>
          <a:bodyPr wrap="square" rtlCol="0">
            <a:spAutoFit/>
          </a:bodyPr>
          <a:lstStyle/>
          <a:p>
            <a:r>
              <a:rPr lang="en-US" sz="1600" dirty="0"/>
              <a:t>---</a:t>
            </a:r>
            <a:r>
              <a:rPr lang="en-US" b="1" dirty="0"/>
              <a:t>Product is very profitable-</a:t>
            </a:r>
            <a:r>
              <a:rPr lang="en-US" sz="1600" dirty="0"/>
              <a:t>-</a:t>
            </a:r>
          </a:p>
        </p:txBody>
      </p:sp>
      <p:sp>
        <p:nvSpPr>
          <p:cNvPr id="44" name="TextBox 43">
            <a:extLst>
              <a:ext uri="{FF2B5EF4-FFF2-40B4-BE49-F238E27FC236}">
                <a16:creationId xmlns:a16="http://schemas.microsoft.com/office/drawing/2014/main" id="{68993E78-4FFE-427C-A364-4946503EEB36}"/>
              </a:ext>
            </a:extLst>
          </p:cNvPr>
          <p:cNvSpPr txBox="1"/>
          <p:nvPr/>
        </p:nvSpPr>
        <p:spPr>
          <a:xfrm>
            <a:off x="3766214" y="1097555"/>
            <a:ext cx="7234623" cy="369332"/>
          </a:xfrm>
          <a:prstGeom prst="rect">
            <a:avLst/>
          </a:prstGeom>
          <a:noFill/>
        </p:spPr>
        <p:txBody>
          <a:bodyPr wrap="square" rtlCol="0">
            <a:spAutoFit/>
          </a:bodyPr>
          <a:lstStyle/>
          <a:p>
            <a:r>
              <a:rPr lang="en-US" b="1" dirty="0"/>
              <a:t>Management 1.0                  Management 2.0         Management 3.0  </a:t>
            </a:r>
          </a:p>
        </p:txBody>
      </p:sp>
      <p:sp>
        <p:nvSpPr>
          <p:cNvPr id="45" name="Arrow: Down 44">
            <a:extLst>
              <a:ext uri="{FF2B5EF4-FFF2-40B4-BE49-F238E27FC236}">
                <a16:creationId xmlns:a16="http://schemas.microsoft.com/office/drawing/2014/main" id="{736A541B-316F-4DE8-931F-B6CD4B08F240}"/>
              </a:ext>
            </a:extLst>
          </p:cNvPr>
          <p:cNvSpPr/>
          <p:nvPr/>
        </p:nvSpPr>
        <p:spPr>
          <a:xfrm>
            <a:off x="4808959" y="1560891"/>
            <a:ext cx="144064" cy="2360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Bent 46">
            <a:extLst>
              <a:ext uri="{FF2B5EF4-FFF2-40B4-BE49-F238E27FC236}">
                <a16:creationId xmlns:a16="http://schemas.microsoft.com/office/drawing/2014/main" id="{919ADED1-6787-48EC-B7E8-73117DFF91C8}"/>
              </a:ext>
            </a:extLst>
          </p:cNvPr>
          <p:cNvSpPr/>
          <p:nvPr/>
        </p:nvSpPr>
        <p:spPr>
          <a:xfrm flipV="1">
            <a:off x="7407310" y="1585023"/>
            <a:ext cx="281511" cy="222814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Arrow: Down 47">
            <a:extLst>
              <a:ext uri="{FF2B5EF4-FFF2-40B4-BE49-F238E27FC236}">
                <a16:creationId xmlns:a16="http://schemas.microsoft.com/office/drawing/2014/main" id="{93913C4F-3C99-4F11-AFB7-EBFD041A2C05}"/>
              </a:ext>
            </a:extLst>
          </p:cNvPr>
          <p:cNvSpPr/>
          <p:nvPr/>
        </p:nvSpPr>
        <p:spPr>
          <a:xfrm>
            <a:off x="9066835" y="1597317"/>
            <a:ext cx="144063" cy="899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30D549EB-5021-478D-B7A6-2519D24BC99B}"/>
              </a:ext>
            </a:extLst>
          </p:cNvPr>
          <p:cNvSpPr txBox="1"/>
          <p:nvPr/>
        </p:nvSpPr>
        <p:spPr>
          <a:xfrm>
            <a:off x="2421728" y="4750440"/>
            <a:ext cx="418704" cy="369332"/>
          </a:xfrm>
          <a:prstGeom prst="rect">
            <a:avLst/>
          </a:prstGeom>
          <a:noFill/>
        </p:spPr>
        <p:txBody>
          <a:bodyPr wrap="none" rtlCol="0">
            <a:spAutoFit/>
          </a:bodyPr>
          <a:lstStyle/>
          <a:p>
            <a:r>
              <a:rPr lang="en-US" dirty="0"/>
              <a:t>65</a:t>
            </a:r>
          </a:p>
        </p:txBody>
      </p:sp>
      <p:sp>
        <p:nvSpPr>
          <p:cNvPr id="51" name="TextBox 50">
            <a:extLst>
              <a:ext uri="{FF2B5EF4-FFF2-40B4-BE49-F238E27FC236}">
                <a16:creationId xmlns:a16="http://schemas.microsoft.com/office/drawing/2014/main" id="{D040829D-B850-44EF-AC6C-5D0323B043D9}"/>
              </a:ext>
            </a:extLst>
          </p:cNvPr>
          <p:cNvSpPr txBox="1"/>
          <p:nvPr/>
        </p:nvSpPr>
        <p:spPr>
          <a:xfrm>
            <a:off x="7722278" y="4442819"/>
            <a:ext cx="418704" cy="369332"/>
          </a:xfrm>
          <a:prstGeom prst="rect">
            <a:avLst/>
          </a:prstGeom>
          <a:noFill/>
        </p:spPr>
        <p:txBody>
          <a:bodyPr wrap="none" rtlCol="0">
            <a:spAutoFit/>
          </a:bodyPr>
          <a:lstStyle/>
          <a:p>
            <a:r>
              <a:rPr lang="en-US" dirty="0"/>
              <a:t>80</a:t>
            </a:r>
          </a:p>
        </p:txBody>
      </p:sp>
      <p:sp>
        <p:nvSpPr>
          <p:cNvPr id="52" name="TextBox 51">
            <a:extLst>
              <a:ext uri="{FF2B5EF4-FFF2-40B4-BE49-F238E27FC236}">
                <a16:creationId xmlns:a16="http://schemas.microsoft.com/office/drawing/2014/main" id="{19FCA64D-2E06-4DED-BFC7-D9B85009DC76}"/>
              </a:ext>
            </a:extLst>
          </p:cNvPr>
          <p:cNvSpPr txBox="1"/>
          <p:nvPr/>
        </p:nvSpPr>
        <p:spPr>
          <a:xfrm>
            <a:off x="7612692" y="2828171"/>
            <a:ext cx="535724" cy="369332"/>
          </a:xfrm>
          <a:prstGeom prst="rect">
            <a:avLst/>
          </a:prstGeom>
          <a:noFill/>
        </p:spPr>
        <p:txBody>
          <a:bodyPr wrap="none" rtlCol="0">
            <a:spAutoFit/>
          </a:bodyPr>
          <a:lstStyle/>
          <a:p>
            <a:r>
              <a:rPr lang="en-US" dirty="0"/>
              <a:t>188</a:t>
            </a:r>
          </a:p>
        </p:txBody>
      </p:sp>
      <p:sp>
        <p:nvSpPr>
          <p:cNvPr id="53" name="TextBox 52">
            <a:extLst>
              <a:ext uri="{FF2B5EF4-FFF2-40B4-BE49-F238E27FC236}">
                <a16:creationId xmlns:a16="http://schemas.microsoft.com/office/drawing/2014/main" id="{D88094B7-1DDF-4046-8FFC-D7C762320A68}"/>
              </a:ext>
            </a:extLst>
          </p:cNvPr>
          <p:cNvSpPr txBox="1"/>
          <p:nvPr/>
        </p:nvSpPr>
        <p:spPr>
          <a:xfrm>
            <a:off x="10732976" y="1597317"/>
            <a:ext cx="535724" cy="369332"/>
          </a:xfrm>
          <a:prstGeom prst="rect">
            <a:avLst/>
          </a:prstGeom>
          <a:noFill/>
        </p:spPr>
        <p:txBody>
          <a:bodyPr wrap="none" rtlCol="0">
            <a:spAutoFit/>
          </a:bodyPr>
          <a:lstStyle/>
          <a:p>
            <a:r>
              <a:rPr lang="en-US" dirty="0"/>
              <a:t>304</a:t>
            </a:r>
          </a:p>
        </p:txBody>
      </p:sp>
      <p:sp>
        <p:nvSpPr>
          <p:cNvPr id="3" name="TextBox 2">
            <a:extLst>
              <a:ext uri="{FF2B5EF4-FFF2-40B4-BE49-F238E27FC236}">
                <a16:creationId xmlns:a16="http://schemas.microsoft.com/office/drawing/2014/main" id="{62B510B2-2011-4DB7-B4B0-E3D23E61A806}"/>
              </a:ext>
            </a:extLst>
          </p:cNvPr>
          <p:cNvSpPr txBox="1"/>
          <p:nvPr/>
        </p:nvSpPr>
        <p:spPr>
          <a:xfrm>
            <a:off x="513118" y="6107145"/>
            <a:ext cx="4965460" cy="461665"/>
          </a:xfrm>
          <a:prstGeom prst="rect">
            <a:avLst/>
          </a:prstGeom>
          <a:noFill/>
        </p:spPr>
        <p:txBody>
          <a:bodyPr wrap="square" rtlCol="0">
            <a:spAutoFit/>
          </a:bodyPr>
          <a:lstStyle/>
          <a:p>
            <a:r>
              <a:rPr lang="en-US" sz="1200" dirty="0"/>
              <a:t>Slide information extracted from “Lean Refining: How to Improve Productivity in the Oil Industry”, (Industrial Press, 2017)</a:t>
            </a:r>
          </a:p>
        </p:txBody>
      </p:sp>
    </p:spTree>
    <p:extLst>
      <p:ext uri="{BB962C8B-B14F-4D97-AF65-F5344CB8AC3E}">
        <p14:creationId xmlns:p14="http://schemas.microsoft.com/office/powerpoint/2010/main" val="213716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6855-90CD-4A4F-9B04-5FCACBB2DE71}"/>
              </a:ext>
            </a:extLst>
          </p:cNvPr>
          <p:cNvSpPr>
            <a:spLocks noGrp="1"/>
          </p:cNvSpPr>
          <p:nvPr>
            <p:ph type="title"/>
          </p:nvPr>
        </p:nvSpPr>
        <p:spPr>
          <a:xfrm>
            <a:off x="387625" y="973104"/>
            <a:ext cx="11131296" cy="978408"/>
          </a:xfrm>
        </p:spPr>
        <p:txBody>
          <a:bodyPr>
            <a:normAutofit fontScale="90000"/>
          </a:bodyPr>
          <a:lstStyle/>
          <a:p>
            <a:pPr algn="l"/>
            <a:r>
              <a:rPr lang="en-US" dirty="0">
                <a:solidFill>
                  <a:schemeClr val="bg1"/>
                </a:solidFill>
              </a:rPr>
              <a:t>POLL:</a:t>
            </a:r>
            <a:br>
              <a:rPr lang="en-US" dirty="0">
                <a:solidFill>
                  <a:schemeClr val="bg1"/>
                </a:solidFill>
              </a:rPr>
            </a:br>
            <a:r>
              <a:rPr lang="en-US" sz="3200" dirty="0">
                <a:solidFill>
                  <a:schemeClr val="bg1"/>
                </a:solidFill>
              </a:rPr>
              <a:t>Are you using lean as a process and product improvement methodology? </a:t>
            </a:r>
          </a:p>
        </p:txBody>
      </p:sp>
      <p:sp>
        <p:nvSpPr>
          <p:cNvPr id="3" name="Content Placeholder 2">
            <a:extLst>
              <a:ext uri="{FF2B5EF4-FFF2-40B4-BE49-F238E27FC236}">
                <a16:creationId xmlns:a16="http://schemas.microsoft.com/office/drawing/2014/main" id="{F7A5B774-540F-43D8-85C7-2B9362BD6D0F}"/>
              </a:ext>
            </a:extLst>
          </p:cNvPr>
          <p:cNvSpPr>
            <a:spLocks noGrp="1"/>
          </p:cNvSpPr>
          <p:nvPr>
            <p:ph type="body" idx="1"/>
          </p:nvPr>
        </p:nvSpPr>
        <p:spPr>
          <a:xfrm>
            <a:off x="376684" y="2425474"/>
            <a:ext cx="11142237" cy="3309113"/>
          </a:xfrm>
          <a:noFill/>
        </p:spPr>
        <p:txBody>
          <a:bodyPr>
            <a:noAutofit/>
          </a:bodyPr>
          <a:lstStyle/>
          <a:p>
            <a:pPr marL="342900" lvl="0" indent="-342900" algn="l">
              <a:buFont typeface="+mj-lt"/>
              <a:buAutoNum type="arabicPeriod"/>
            </a:pPr>
            <a:r>
              <a:rPr lang="en-US" sz="2400" dirty="0"/>
              <a:t>Yes, all in</a:t>
            </a:r>
          </a:p>
          <a:p>
            <a:pPr marL="342900" indent="-342900" algn="l">
              <a:buFont typeface="+mj-lt"/>
              <a:buAutoNum type="arabicPeriod"/>
            </a:pPr>
            <a:r>
              <a:rPr lang="en-US" sz="2400" dirty="0"/>
              <a:t>Yes, but have limited management commitment</a:t>
            </a:r>
          </a:p>
          <a:p>
            <a:pPr marL="342900" lvl="0" indent="-342900" algn="l">
              <a:buFont typeface="+mj-lt"/>
              <a:buAutoNum type="arabicPeriod"/>
            </a:pPr>
            <a:r>
              <a:rPr lang="en-US" sz="2400" dirty="0"/>
              <a:t>Yes, but are just dabbling </a:t>
            </a:r>
          </a:p>
          <a:p>
            <a:pPr marL="342900" lvl="0" indent="-342900" algn="l">
              <a:buFont typeface="+mj-lt"/>
              <a:buAutoNum type="arabicPeriod"/>
            </a:pPr>
            <a:r>
              <a:rPr lang="en-US" sz="2400" dirty="0"/>
              <a:t>Yes, but really are “pretending to do lean”</a:t>
            </a:r>
          </a:p>
          <a:p>
            <a:pPr marL="342900" lvl="0" indent="-342900" algn="l">
              <a:buFont typeface="+mj-lt"/>
              <a:buAutoNum type="arabicPeriod"/>
            </a:pPr>
            <a:r>
              <a:rPr lang="en-US" sz="2400" dirty="0"/>
              <a:t>We tried but gave up</a:t>
            </a:r>
          </a:p>
          <a:p>
            <a:pPr marL="342900" lvl="0" indent="-342900" algn="l">
              <a:buFont typeface="+mj-lt"/>
              <a:buAutoNum type="arabicPeriod"/>
            </a:pPr>
            <a:r>
              <a:rPr lang="en-US" sz="2400" dirty="0"/>
              <a:t>No, we are using another continuous improvement methodology</a:t>
            </a:r>
          </a:p>
          <a:p>
            <a:pPr marL="342900" lvl="0" indent="-342900" algn="l">
              <a:buFont typeface="+mj-lt"/>
              <a:buAutoNum type="arabicPeriod"/>
            </a:pPr>
            <a:r>
              <a:rPr lang="en-US" sz="2400" dirty="0"/>
              <a:t>No, we have no continuous improvement methodology</a:t>
            </a:r>
          </a:p>
        </p:txBody>
      </p:sp>
    </p:spTree>
    <p:extLst>
      <p:ext uri="{BB962C8B-B14F-4D97-AF65-F5344CB8AC3E}">
        <p14:creationId xmlns:p14="http://schemas.microsoft.com/office/powerpoint/2010/main" val="128477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E85DB5-8DE2-48A1-A5C5-E9C2A92FBFE1}"/>
              </a:ext>
            </a:extLst>
          </p:cNvPr>
          <p:cNvSpPr>
            <a:spLocks noGrp="1"/>
          </p:cNvSpPr>
          <p:nvPr>
            <p:ph idx="1"/>
          </p:nvPr>
        </p:nvSpPr>
        <p:spPr>
          <a:xfrm>
            <a:off x="564446" y="1346203"/>
            <a:ext cx="7026754" cy="4795183"/>
          </a:xfrm>
        </p:spPr>
        <p:txBody>
          <a:bodyPr/>
          <a:lstStyle/>
          <a:p>
            <a:pPr marL="0" indent="0">
              <a:buNone/>
            </a:pPr>
            <a:r>
              <a:rPr lang="en-US" sz="2670" dirty="0"/>
              <a:t>Many definitions…some good, some not so good</a:t>
            </a:r>
          </a:p>
          <a:p>
            <a:endParaRPr lang="en-US" sz="2000" dirty="0"/>
          </a:p>
          <a:p>
            <a:pPr marL="0" indent="0">
              <a:buNone/>
            </a:pPr>
            <a:r>
              <a:rPr lang="en-US" sz="2000" dirty="0"/>
              <a:t>Originally, lean was defined as the </a:t>
            </a:r>
            <a:r>
              <a:rPr lang="en-US" sz="2000" b="1" i="1" u="sng" dirty="0"/>
              <a:t>replication of the Toyota Production System (TPS); </a:t>
            </a:r>
            <a:r>
              <a:rPr lang="en-US" sz="2000" dirty="0"/>
              <a:t>that is the lean manufacturing I teach:</a:t>
            </a:r>
          </a:p>
          <a:p>
            <a:pPr marL="377199" indent="-285750"/>
            <a:r>
              <a:rPr lang="en-US" sz="2000" dirty="0"/>
              <a:t>Following the writings of Taiichi Ohno and Fujio Cho</a:t>
            </a:r>
          </a:p>
          <a:p>
            <a:pPr marL="377199" indent="-285750"/>
            <a:r>
              <a:rPr lang="en-US" sz="2000" dirty="0"/>
              <a:t>Following  the guidance of the green 13 page pamphlet called “The Toyota Way, 2001”(not the full length book by a similar name)</a:t>
            </a:r>
          </a:p>
          <a:p>
            <a:pPr marL="834399" lvl="1" indent="-285750"/>
            <a:r>
              <a:rPr lang="en-US" sz="2000" dirty="0"/>
              <a:t>This is a description not only of the TPS, but the entire culture of the Toyota Motor Corporation</a:t>
            </a:r>
          </a:p>
          <a:p>
            <a:endParaRPr lang="en-US" sz="2000" dirty="0"/>
          </a:p>
          <a:p>
            <a:pPr marL="0" indent="0">
              <a:buNone/>
            </a:pPr>
            <a:r>
              <a:rPr lang="en-US" sz="2000" b="1" dirty="0">
                <a:solidFill>
                  <a:srgbClr val="9A9735"/>
                </a:solidFill>
              </a:rPr>
              <a:t>Lets take a look at lean manufacturing from 30,000 feet</a:t>
            </a:r>
          </a:p>
          <a:p>
            <a:endParaRPr lang="en-US" sz="2800" b="1" dirty="0"/>
          </a:p>
          <a:p>
            <a:endParaRPr lang="en-US" dirty="0"/>
          </a:p>
        </p:txBody>
      </p:sp>
      <p:sp>
        <p:nvSpPr>
          <p:cNvPr id="2" name="Title 1">
            <a:extLst>
              <a:ext uri="{FF2B5EF4-FFF2-40B4-BE49-F238E27FC236}">
                <a16:creationId xmlns:a16="http://schemas.microsoft.com/office/drawing/2014/main" id="{2D71C9ED-253C-43C1-8266-BF0AFCDC81C3}"/>
              </a:ext>
            </a:extLst>
          </p:cNvPr>
          <p:cNvSpPr>
            <a:spLocks noGrp="1"/>
          </p:cNvSpPr>
          <p:nvPr>
            <p:ph type="title"/>
          </p:nvPr>
        </p:nvSpPr>
        <p:spPr/>
        <p:txBody>
          <a:bodyPr>
            <a:noAutofit/>
          </a:bodyPr>
          <a:lstStyle/>
          <a:p>
            <a:pPr algn="ctr"/>
            <a:r>
              <a:rPr lang="en-US" dirty="0"/>
              <a:t>The confusion: How do we define this thing called lean manufacturing?</a:t>
            </a:r>
          </a:p>
        </p:txBody>
      </p:sp>
      <p:pic>
        <p:nvPicPr>
          <p:cNvPr id="1026" name="Picture 2" descr="Taiichi Ohno.jpeg">
            <a:extLst>
              <a:ext uri="{FF2B5EF4-FFF2-40B4-BE49-F238E27FC236}">
                <a16:creationId xmlns:a16="http://schemas.microsoft.com/office/drawing/2014/main" id="{8C07EA98-62ED-49D4-9C2B-895DDD36C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248" y="2150693"/>
            <a:ext cx="1818624" cy="2047313"/>
          </a:xfrm>
          <a:prstGeom prst="rect">
            <a:avLst/>
          </a:prstGeom>
          <a:noFill/>
          <a:effectLst>
            <a:outerShdw blurRad="1016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955D60E-2003-4C20-A860-C7D3A16EA988}"/>
              </a:ext>
            </a:extLst>
          </p:cNvPr>
          <p:cNvSpPr txBox="1"/>
          <p:nvPr/>
        </p:nvSpPr>
        <p:spPr>
          <a:xfrm>
            <a:off x="7811248" y="4198006"/>
            <a:ext cx="1818624" cy="406265"/>
          </a:xfrm>
          <a:prstGeom prst="rect">
            <a:avLst/>
          </a:prstGeom>
          <a:noFill/>
        </p:spPr>
        <p:txBody>
          <a:bodyPr wrap="square" rtlCol="0">
            <a:spAutoFit/>
          </a:bodyPr>
          <a:lstStyle/>
          <a:p>
            <a:pPr algn="ctr"/>
            <a:r>
              <a:rPr lang="en-US" dirty="0"/>
              <a:t>Taiichi Ohno</a:t>
            </a:r>
          </a:p>
        </p:txBody>
      </p:sp>
      <p:pic>
        <p:nvPicPr>
          <p:cNvPr id="1028" name="Picture 4" descr="https://i0.wp.com/images.thetruthaboutcars.com/2012/09/Fujio-Cho-Picture-courtesy-trucktrend.com_-450x281.jpg">
            <a:extLst>
              <a:ext uri="{FF2B5EF4-FFF2-40B4-BE49-F238E27FC236}">
                <a16:creationId xmlns:a16="http://schemas.microsoft.com/office/drawing/2014/main" id="{B014940A-33A6-495C-A12E-9C3073BB05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59" r="25375"/>
          <a:stretch/>
        </p:blipFill>
        <p:spPr bwMode="auto">
          <a:xfrm>
            <a:off x="9849920" y="2150693"/>
            <a:ext cx="1811951" cy="204731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3B42C59-0842-4974-A588-8AE1021D3EAB}"/>
              </a:ext>
            </a:extLst>
          </p:cNvPr>
          <p:cNvSpPr txBox="1"/>
          <p:nvPr/>
        </p:nvSpPr>
        <p:spPr>
          <a:xfrm>
            <a:off x="9847472" y="4198006"/>
            <a:ext cx="1816846" cy="406265"/>
          </a:xfrm>
          <a:prstGeom prst="rect">
            <a:avLst/>
          </a:prstGeom>
          <a:noFill/>
        </p:spPr>
        <p:txBody>
          <a:bodyPr wrap="square" rtlCol="0">
            <a:spAutoFit/>
          </a:bodyPr>
          <a:lstStyle/>
          <a:p>
            <a:pPr algn="ctr"/>
            <a:r>
              <a:rPr lang="en-US" dirty="0"/>
              <a:t>Fujio Cho</a:t>
            </a:r>
          </a:p>
        </p:txBody>
      </p:sp>
    </p:spTree>
    <p:extLst>
      <p:ext uri="{BB962C8B-B14F-4D97-AF65-F5344CB8AC3E}">
        <p14:creationId xmlns:p14="http://schemas.microsoft.com/office/powerpoint/2010/main" val="386410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8A6509-6680-4E6B-B946-F27051775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313" y="1346203"/>
            <a:ext cx="4484915" cy="4261816"/>
          </a:xfrm>
          <a:prstGeom prst="rect">
            <a:avLst/>
          </a:prstGeom>
        </p:spPr>
      </p:pic>
      <p:sp>
        <p:nvSpPr>
          <p:cNvPr id="3" name="Content Placeholder 2">
            <a:extLst>
              <a:ext uri="{FF2B5EF4-FFF2-40B4-BE49-F238E27FC236}">
                <a16:creationId xmlns:a16="http://schemas.microsoft.com/office/drawing/2014/main" id="{F6D84D1B-1ADF-4A2A-B248-A260113A6962}"/>
              </a:ext>
            </a:extLst>
          </p:cNvPr>
          <p:cNvSpPr>
            <a:spLocks noGrp="1"/>
          </p:cNvSpPr>
          <p:nvPr>
            <p:ph idx="1"/>
          </p:nvPr>
        </p:nvSpPr>
        <p:spPr>
          <a:xfrm>
            <a:off x="564447" y="1346203"/>
            <a:ext cx="5928562" cy="4795183"/>
          </a:xfrm>
        </p:spPr>
        <p:txBody>
          <a:bodyPr/>
          <a:lstStyle/>
          <a:p>
            <a:pPr marL="0" indent="0">
              <a:buNone/>
            </a:pPr>
            <a:r>
              <a:rPr lang="en-US" sz="2670" dirty="0"/>
              <a:t>Is becoming better, faster and cheaper as you work to make your facility:</a:t>
            </a:r>
          </a:p>
          <a:p>
            <a:pPr marL="434349" indent="-342900"/>
            <a:r>
              <a:rPr lang="en-US" sz="2400" dirty="0"/>
              <a:t>A better money making machine; </a:t>
            </a:r>
          </a:p>
          <a:p>
            <a:pPr marL="434349" indent="-342900"/>
            <a:r>
              <a:rPr lang="en-US" sz="2400" dirty="0"/>
              <a:t>That is a more secure workplace for your employees; and</a:t>
            </a:r>
          </a:p>
          <a:p>
            <a:pPr marL="434349" indent="-342900"/>
            <a:r>
              <a:rPr lang="en-US" sz="2400" dirty="0"/>
              <a:t>The supplier of choice to your customers</a:t>
            </a:r>
          </a:p>
          <a:p>
            <a:endParaRPr lang="en-US" dirty="0"/>
          </a:p>
        </p:txBody>
      </p:sp>
      <p:sp>
        <p:nvSpPr>
          <p:cNvPr id="2" name="Title 1">
            <a:extLst>
              <a:ext uri="{FF2B5EF4-FFF2-40B4-BE49-F238E27FC236}">
                <a16:creationId xmlns:a16="http://schemas.microsoft.com/office/drawing/2014/main" id="{2D71C9ED-253C-43C1-8266-BF0AFCDC81C3}"/>
              </a:ext>
            </a:extLst>
          </p:cNvPr>
          <p:cNvSpPr>
            <a:spLocks noGrp="1"/>
          </p:cNvSpPr>
          <p:nvPr>
            <p:ph type="title"/>
          </p:nvPr>
        </p:nvSpPr>
        <p:spPr/>
        <p:txBody>
          <a:bodyPr>
            <a:noAutofit/>
          </a:bodyPr>
          <a:lstStyle/>
          <a:p>
            <a:pPr algn="ctr"/>
            <a:r>
              <a:rPr lang="en-US" dirty="0"/>
              <a:t>Lean in stakeholder terms</a:t>
            </a:r>
          </a:p>
        </p:txBody>
      </p:sp>
    </p:spTree>
    <p:extLst>
      <p:ext uri="{BB962C8B-B14F-4D97-AF65-F5344CB8AC3E}">
        <p14:creationId xmlns:p14="http://schemas.microsoft.com/office/powerpoint/2010/main" val="296465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AF44E7-8D14-4CED-BB0B-7D04C5328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446" y="1551727"/>
            <a:ext cx="4760420" cy="3332330"/>
          </a:xfrm>
          <a:prstGeom prst="rect">
            <a:avLst/>
          </a:prstGeom>
          <a:effectLst>
            <a:outerShdw blurRad="50800" sx="101000" sy="101000" algn="ctr" rotWithShape="0">
              <a:prstClr val="black">
                <a:alpha val="40000"/>
              </a:prstClr>
            </a:outerShdw>
          </a:effectLst>
        </p:spPr>
      </p:pic>
      <p:sp>
        <p:nvSpPr>
          <p:cNvPr id="4" name="Content Placeholder 3">
            <a:extLst>
              <a:ext uri="{FF2B5EF4-FFF2-40B4-BE49-F238E27FC236}">
                <a16:creationId xmlns:a16="http://schemas.microsoft.com/office/drawing/2014/main" id="{A3415DC0-75E1-4146-9E50-DB4C74BAE913}"/>
              </a:ext>
            </a:extLst>
          </p:cNvPr>
          <p:cNvSpPr>
            <a:spLocks noGrp="1"/>
          </p:cNvSpPr>
          <p:nvPr>
            <p:ph idx="1"/>
          </p:nvPr>
        </p:nvSpPr>
        <p:spPr/>
        <p:txBody>
          <a:bodyPr/>
          <a:lstStyle/>
          <a:p>
            <a:pPr marL="0" indent="0">
              <a:buNone/>
            </a:pPr>
            <a:r>
              <a:rPr lang="en-US" sz="2670" b="1" dirty="0"/>
              <a:t>Lean is the creation of a culture of:</a:t>
            </a:r>
          </a:p>
          <a:p>
            <a:pPr marL="434349" indent="-342900"/>
            <a:r>
              <a:rPr lang="en-US" sz="2400" dirty="0"/>
              <a:t>Continuous Improvement and</a:t>
            </a:r>
          </a:p>
          <a:p>
            <a:pPr marL="434349" indent="-342900"/>
            <a:r>
              <a:rPr lang="en-US" sz="2400" dirty="0"/>
              <a:t>Respect for people</a:t>
            </a:r>
          </a:p>
          <a:p>
            <a:pPr marL="0" indent="0">
              <a:buNone/>
            </a:pPr>
            <a:endParaRPr lang="en-US" sz="2400" b="1" dirty="0"/>
          </a:p>
          <a:p>
            <a:pPr marL="0" indent="0">
              <a:buNone/>
            </a:pPr>
            <a:r>
              <a:rPr lang="en-US" sz="2670" b="1" dirty="0"/>
              <a:t>The means to Lean is to:</a:t>
            </a:r>
          </a:p>
          <a:p>
            <a:pPr marL="434349" indent="-342900"/>
            <a:r>
              <a:rPr lang="en-US" sz="2400" dirty="0"/>
              <a:t>Problem solve your way to the Ideal State</a:t>
            </a:r>
          </a:p>
          <a:p>
            <a:pPr marL="434349" indent="-342900"/>
            <a:r>
              <a:rPr lang="en-US" sz="2400" dirty="0"/>
              <a:t>Through the total elimination of waste</a:t>
            </a:r>
          </a:p>
          <a:p>
            <a:pPr marL="434349" indent="-342900"/>
            <a:r>
              <a:rPr lang="en-US" sz="2400" dirty="0"/>
              <a:t>Using a fully engaged workforce</a:t>
            </a:r>
          </a:p>
          <a:p>
            <a:pPr marL="91449" indent="0">
              <a:buNone/>
            </a:pPr>
            <a:endParaRPr lang="en-US" sz="1867" dirty="0"/>
          </a:p>
          <a:p>
            <a:pPr marL="91449" indent="0">
              <a:buNone/>
            </a:pPr>
            <a:r>
              <a:rPr lang="en-US" sz="2400" b="1" dirty="0">
                <a:solidFill>
                  <a:srgbClr val="9B9835"/>
                </a:solidFill>
              </a:rPr>
              <a:t>It all starts with Problem solving…not just any problem…</a:t>
            </a:r>
          </a:p>
          <a:p>
            <a:endParaRPr lang="en-US" dirty="0"/>
          </a:p>
        </p:txBody>
      </p:sp>
      <p:sp>
        <p:nvSpPr>
          <p:cNvPr id="2" name="Title 1">
            <a:extLst>
              <a:ext uri="{FF2B5EF4-FFF2-40B4-BE49-F238E27FC236}">
                <a16:creationId xmlns:a16="http://schemas.microsoft.com/office/drawing/2014/main" id="{2D71C9ED-253C-43C1-8266-BF0AFCDC81C3}"/>
              </a:ext>
            </a:extLst>
          </p:cNvPr>
          <p:cNvSpPr>
            <a:spLocks noGrp="1"/>
          </p:cNvSpPr>
          <p:nvPr>
            <p:ph type="title"/>
          </p:nvPr>
        </p:nvSpPr>
        <p:spPr/>
        <p:txBody>
          <a:bodyPr>
            <a:noAutofit/>
          </a:bodyPr>
          <a:lstStyle/>
          <a:p>
            <a:pPr algn="ctr"/>
            <a:r>
              <a:rPr lang="en-US" dirty="0"/>
              <a:t>How do we “do” Lean?</a:t>
            </a:r>
          </a:p>
        </p:txBody>
      </p:sp>
    </p:spTree>
    <p:extLst>
      <p:ext uri="{BB962C8B-B14F-4D97-AF65-F5344CB8AC3E}">
        <p14:creationId xmlns:p14="http://schemas.microsoft.com/office/powerpoint/2010/main" val="1430201010"/>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T Presentation TEMPLATE Final V01.potx" id="{C2F39477-6875-45DE-BCBC-F3E3DCB5516D}" vid="{3A942DF5-F854-4A76-9149-9BEFD4EFDBC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T Presentation TEMPLATE Final V01.potx" id="{C2F39477-6875-45DE-BCBC-F3E3DCB5516D}" vid="{E21972B3-0DC1-402B-9C23-2B09CBA005BC}"/>
    </a:ext>
  </a:extLst>
</a:theme>
</file>

<file path=ppt/theme/theme3.xml><?xml version="1.0" encoding="utf-8"?>
<a:theme xmlns:a="http://schemas.openxmlformats.org/drawingml/2006/main" name="Consulta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T Presentation TEMPLATE Final V01.potx" id="{C2F39477-6875-45DE-BCBC-F3E3DCB5516D}" vid="{CCEAD741-C16A-49E3-B1C5-185E37E96AFE}"/>
    </a:ext>
  </a:extLst>
</a:theme>
</file>

<file path=ppt/theme/theme4.xml><?xml version="1.0" encoding="utf-8"?>
<a:theme xmlns:a="http://schemas.openxmlformats.org/drawingml/2006/main" name="Div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T Presentation TEMPLATE Final V01.potx" id="{C2F39477-6875-45DE-BCBC-F3E3DCB5516D}" vid="{086B3156-78A2-42D1-8837-ACFDFEF6B5F1}"/>
    </a:ext>
  </a:extLst>
</a:theme>
</file>

<file path=ppt/theme/theme5.xml><?xml version="1.0" encoding="utf-8"?>
<a:theme xmlns:a="http://schemas.openxmlformats.org/drawingml/2006/main" name="Content">
  <a:themeElements>
    <a:clrScheme name="Kepner-tregoe">
      <a:dk1>
        <a:sysClr val="windowText" lastClr="000000"/>
      </a:dk1>
      <a:lt1>
        <a:sysClr val="window" lastClr="FFFFFF"/>
      </a:lt1>
      <a:dk2>
        <a:srgbClr val="44546A"/>
      </a:dk2>
      <a:lt2>
        <a:srgbClr val="E7E6E6"/>
      </a:lt2>
      <a:accent1>
        <a:srgbClr val="A3A510"/>
      </a:accent1>
      <a:accent2>
        <a:srgbClr val="F08B1D"/>
      </a:accent2>
      <a:accent3>
        <a:srgbClr val="A5A5A5"/>
      </a:accent3>
      <a:accent4>
        <a:srgbClr val="3A3838"/>
      </a:accent4>
      <a:accent5>
        <a:srgbClr val="8A2A2B"/>
      </a:accent5>
      <a:accent6>
        <a:srgbClr val="0076A8"/>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T Presentation TEMPLATE Final V01.potx" id="{C2F39477-6875-45DE-BCBC-F3E3DCB5516D}" vid="{EED0E50A-37F2-4CB7-BA4E-61A6EC01F80C}"/>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T Presentation TEMPLATE Final V01.potx" id="{C2F39477-6875-45DE-BCBC-F3E3DCB5516D}" vid="{5878A2E5-F8FE-4012-93F5-FB254294D79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4557</TotalTime>
  <Words>3908</Words>
  <Application>Microsoft Office PowerPoint</Application>
  <PresentationFormat>Widescreen</PresentationFormat>
  <Paragraphs>376</Paragraphs>
  <Slides>29</Slides>
  <Notes>25</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29</vt:i4>
      </vt:variant>
    </vt:vector>
  </HeadingPairs>
  <TitlesOfParts>
    <vt:vector size="45" baseType="lpstr">
      <vt:lpstr>ＭＳ Ｐゴシック</vt:lpstr>
      <vt:lpstr>ＭＳ Ｐゴシック</vt:lpstr>
      <vt:lpstr>Aparajita</vt:lpstr>
      <vt:lpstr>Arial</vt:lpstr>
      <vt:lpstr>Arial Narrow</vt:lpstr>
      <vt:lpstr>Calibri</vt:lpstr>
      <vt:lpstr>Calibri Light</vt:lpstr>
      <vt:lpstr>Franklin Gothic Book</vt:lpstr>
      <vt:lpstr>Franklin Gothic Medium</vt:lpstr>
      <vt:lpstr>Wingdings</vt:lpstr>
      <vt:lpstr>Title Slide</vt:lpstr>
      <vt:lpstr>Custom Design</vt:lpstr>
      <vt:lpstr>Consultants</vt:lpstr>
      <vt:lpstr>Divider</vt:lpstr>
      <vt:lpstr>Content</vt:lpstr>
      <vt:lpstr>1_Custom Design</vt:lpstr>
      <vt:lpstr>Root cause problem solving…the heart of  a lean transformation </vt:lpstr>
      <vt:lpstr>PowerPoint Presentation</vt:lpstr>
      <vt:lpstr>PowerPoint Presentation</vt:lpstr>
      <vt:lpstr>Introduction</vt:lpstr>
      <vt:lpstr>Lean Done Right! The Theta Cell, Labor Productivity over Time</vt:lpstr>
      <vt:lpstr>POLL: Are you using lean as a process and product improvement methodology? </vt:lpstr>
      <vt:lpstr>The confusion: How do we define this thing called lean manufacturing?</vt:lpstr>
      <vt:lpstr>Lean in stakeholder terms</vt:lpstr>
      <vt:lpstr>How do we “do” Lean?</vt:lpstr>
      <vt:lpstr>But there are issues…</vt:lpstr>
      <vt:lpstr>Just why are these lean transformations not effective?</vt:lpstr>
      <vt:lpstr>Summarizing the issues</vt:lpstr>
      <vt:lpstr>PowerPoint Presentation</vt:lpstr>
      <vt:lpstr>“If you don’t know where you are going, you might end up                somewhere else.”  -Yogi Berra</vt:lpstr>
      <vt:lpstr>“You’ll never find a rainbow if you are looking down”  - Charlie Chaplin</vt:lpstr>
      <vt:lpstr>Just how do we go about getting there?</vt:lpstr>
      <vt:lpstr>How do we go about handling these concerns? What about problem solving?</vt:lpstr>
      <vt:lpstr>What about the toughest and the largest of the problems to solve -- what then?</vt:lpstr>
      <vt:lpstr>What are the “problems” with problem solving??</vt:lpstr>
      <vt:lpstr>“We are drowning in data…but starving for information” - Wilson</vt:lpstr>
      <vt:lpstr>“I’ll see it when I believe it” - a slip from psychologist Thane Pittman</vt:lpstr>
      <vt:lpstr>“A problem well defined, is a problem 90% solved”- Wilson</vt:lpstr>
      <vt:lpstr>A key metric in this lean transformation was to improve OEE</vt:lpstr>
      <vt:lpstr>The “identical” molds…How one simple question can create an avalanche of diamonds…</vt:lpstr>
      <vt:lpstr>POLL: Do you have a structured problem solving methodology? </vt:lpstr>
      <vt:lpstr>The residual effect and integration</vt:lpstr>
      <vt:lpstr>A final word or two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 cause problem solving….the heart of a lean transformation</dc:title>
  <dc:creator>Lonnie Wilson</dc:creator>
  <cp:lastModifiedBy>Lonnie Wilson</cp:lastModifiedBy>
  <cp:revision>121</cp:revision>
  <dcterms:created xsi:type="dcterms:W3CDTF">2018-05-19T17:56:22Z</dcterms:created>
  <dcterms:modified xsi:type="dcterms:W3CDTF">2018-05-29T22:44:09Z</dcterms:modified>
</cp:coreProperties>
</file>